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9" r:id="rId5"/>
  </p:sldMasterIdLst>
  <p:notesMasterIdLst>
    <p:notesMasterId r:id="rId21"/>
  </p:notesMasterIdLst>
  <p:handoutMasterIdLst>
    <p:handoutMasterId r:id="rId22"/>
  </p:handoutMasterIdLst>
  <p:sldIdLst>
    <p:sldId id="434" r:id="rId6"/>
    <p:sldId id="435" r:id="rId7"/>
    <p:sldId id="449" r:id="rId8"/>
    <p:sldId id="451" r:id="rId9"/>
    <p:sldId id="452" r:id="rId10"/>
    <p:sldId id="429" r:id="rId11"/>
    <p:sldId id="379" r:id="rId12"/>
    <p:sldId id="458" r:id="rId13"/>
    <p:sldId id="453" r:id="rId14"/>
    <p:sldId id="459" r:id="rId15"/>
    <p:sldId id="460" r:id="rId16"/>
    <p:sldId id="463" r:id="rId17"/>
    <p:sldId id="454" r:id="rId18"/>
    <p:sldId id="455" r:id="rId19"/>
    <p:sldId id="456"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D4504-4C21-D64F-9614-BC139C39F416}" v="233" dt="2019-04-09T12:47:59.13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guide pos="3841"/>
        <p:guide orient="horz" pos="216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orysz, Edyta" userId="S::edyta.sporysz@sap.com::518bb912-8889-4e73-af7b-35793b47840f" providerId="AD" clId="Web-{977A7DB2-7A84-5F22-4D3F-C320F8EE432C}"/>
    <pc:docChg chg="modSld">
      <pc:chgData name="Sporysz, Edyta" userId="S::edyta.sporysz@sap.com::518bb912-8889-4e73-af7b-35793b47840f" providerId="AD" clId="Web-{977A7DB2-7A84-5F22-4D3F-C320F8EE432C}" dt="2019-03-26T16:53:56.584" v="15" actId="20577"/>
      <pc:docMkLst>
        <pc:docMk/>
      </pc:docMkLst>
      <pc:sldChg chg="modSp">
        <pc:chgData name="Sporysz, Edyta" userId="S::edyta.sporysz@sap.com::518bb912-8889-4e73-af7b-35793b47840f" providerId="AD" clId="Web-{977A7DB2-7A84-5F22-4D3F-C320F8EE432C}" dt="2019-03-26T16:53:56.584" v="14" actId="20577"/>
        <pc:sldMkLst>
          <pc:docMk/>
          <pc:sldMk cId="1314362288" sldId="459"/>
        </pc:sldMkLst>
        <pc:spChg chg="mod">
          <ac:chgData name="Sporysz, Edyta" userId="S::edyta.sporysz@sap.com::518bb912-8889-4e73-af7b-35793b47840f" providerId="AD" clId="Web-{977A7DB2-7A84-5F22-4D3F-C320F8EE432C}" dt="2019-03-26T16:53:56.584" v="14" actId="20577"/>
          <ac:spMkLst>
            <pc:docMk/>
            <pc:sldMk cId="1314362288" sldId="459"/>
            <ac:spMk id="4" creationId="{00000000-0000-0000-0000-000000000000}"/>
          </ac:spMkLst>
        </pc:spChg>
      </pc:sldChg>
    </pc:docChg>
  </pc:docChgLst>
  <pc:docChgLst>
    <pc:chgData name="Sporysz, Edyta" userId="S::edyta.sporysz@sap.com::518bb912-8889-4e73-af7b-35793b47840f" providerId="AD" clId="Web-{EFC2EE87-60DE-4D64-8323-766E8E8B4E2D}"/>
    <pc:docChg chg="modSld">
      <pc:chgData name="Sporysz, Edyta" userId="S::edyta.sporysz@sap.com::518bb912-8889-4e73-af7b-35793b47840f" providerId="AD" clId="Web-{EFC2EE87-60DE-4D64-8323-766E8E8B4E2D}" dt="2019-03-18T11:24:28.960" v="1" actId="20577"/>
      <pc:docMkLst>
        <pc:docMk/>
      </pc:docMkLst>
      <pc:sldChg chg="modSp">
        <pc:chgData name="Sporysz, Edyta" userId="S::edyta.sporysz@sap.com::518bb912-8889-4e73-af7b-35793b47840f" providerId="AD" clId="Web-{EFC2EE87-60DE-4D64-8323-766E8E8B4E2D}" dt="2019-03-18T11:24:28.945" v="0" actId="20577"/>
        <pc:sldMkLst>
          <pc:docMk/>
          <pc:sldMk cId="134386474" sldId="458"/>
        </pc:sldMkLst>
        <pc:spChg chg="mod">
          <ac:chgData name="Sporysz, Edyta" userId="S::edyta.sporysz@sap.com::518bb912-8889-4e73-af7b-35793b47840f" providerId="AD" clId="Web-{EFC2EE87-60DE-4D64-8323-766E8E8B4E2D}" dt="2019-03-18T11:24:28.945" v="0" actId="20577"/>
          <ac:spMkLst>
            <pc:docMk/>
            <pc:sldMk cId="134386474" sldId="458"/>
            <ac:spMk id="4" creationId="{00000000-0000-0000-0000-000000000000}"/>
          </ac:spMkLst>
        </pc:spChg>
      </pc:sldChg>
    </pc:docChg>
  </pc:docChgLst>
  <pc:docChgLst>
    <pc:chgData name="Bujacz, Paulina" userId="S::paulina.bujacz@sap.com::80a168a6-ecb6-4dca-8845-a06b9229454e" providerId="AD" clId="Web-{1BC56D03-76F6-68ED-E97E-3C4CF0567A25}"/>
    <pc:docChg chg="modSld">
      <pc:chgData name="Bujacz, Paulina" userId="S::paulina.bujacz@sap.com::80a168a6-ecb6-4dca-8845-a06b9229454e" providerId="AD" clId="Web-{1BC56D03-76F6-68ED-E97E-3C4CF0567A25}" dt="2019-04-11T13:53:43.790" v="191" actId="20577"/>
      <pc:docMkLst>
        <pc:docMk/>
      </pc:docMkLst>
      <pc:sldChg chg="modSp">
        <pc:chgData name="Bujacz, Paulina" userId="S::paulina.bujacz@sap.com::80a168a6-ecb6-4dca-8845-a06b9229454e" providerId="AD" clId="Web-{1BC56D03-76F6-68ED-E97E-3C4CF0567A25}" dt="2019-04-11T13:41:54.139" v="7" actId="20577"/>
        <pc:sldMkLst>
          <pc:docMk/>
          <pc:sldMk cId="2954585395" sldId="451"/>
        </pc:sldMkLst>
        <pc:spChg chg="mod">
          <ac:chgData name="Bujacz, Paulina" userId="S::paulina.bujacz@sap.com::80a168a6-ecb6-4dca-8845-a06b9229454e" providerId="AD" clId="Web-{1BC56D03-76F6-68ED-E97E-3C4CF0567A25}" dt="2019-04-11T13:41:54.139" v="7" actId="20577"/>
          <ac:spMkLst>
            <pc:docMk/>
            <pc:sldMk cId="2954585395" sldId="451"/>
            <ac:spMk id="14" creationId="{E71A8D60-092D-4A4F-824A-87CBC2F6ADD4}"/>
          </ac:spMkLst>
        </pc:spChg>
      </pc:sldChg>
      <pc:sldChg chg="modSp">
        <pc:chgData name="Bujacz, Paulina" userId="S::paulina.bujacz@sap.com::80a168a6-ecb6-4dca-8845-a06b9229454e" providerId="AD" clId="Web-{1BC56D03-76F6-68ED-E97E-3C4CF0567A25}" dt="2019-04-11T13:52:13.803" v="176" actId="20577"/>
        <pc:sldMkLst>
          <pc:docMk/>
          <pc:sldMk cId="3911561196" sldId="454"/>
        </pc:sldMkLst>
        <pc:spChg chg="mod">
          <ac:chgData name="Bujacz, Paulina" userId="S::paulina.bujacz@sap.com::80a168a6-ecb6-4dca-8845-a06b9229454e" providerId="AD" clId="Web-{1BC56D03-76F6-68ED-E97E-3C4CF0567A25}" dt="2019-04-11T13:46:18.180" v="12" actId="20577"/>
          <ac:spMkLst>
            <pc:docMk/>
            <pc:sldMk cId="3911561196" sldId="454"/>
            <ac:spMk id="10" creationId="{A33A5827-A0AE-4CCD-944F-92F6592D686A}"/>
          </ac:spMkLst>
        </pc:spChg>
        <pc:spChg chg="mod">
          <ac:chgData name="Bujacz, Paulina" userId="S::paulina.bujacz@sap.com::80a168a6-ecb6-4dca-8845-a06b9229454e" providerId="AD" clId="Web-{1BC56D03-76F6-68ED-E97E-3C4CF0567A25}" dt="2019-04-11T13:51:18.925" v="93" actId="20577"/>
          <ac:spMkLst>
            <pc:docMk/>
            <pc:sldMk cId="3911561196" sldId="454"/>
            <ac:spMk id="11" creationId="{B1FBF7C2-6EC5-4C2A-B1DE-4F84D6D62D7B}"/>
          </ac:spMkLst>
        </pc:spChg>
        <pc:spChg chg="mod">
          <ac:chgData name="Bujacz, Paulina" userId="S::paulina.bujacz@sap.com::80a168a6-ecb6-4dca-8845-a06b9229454e" providerId="AD" clId="Web-{1BC56D03-76F6-68ED-E97E-3C4CF0567A25}" dt="2019-04-11T13:52:13.803" v="176" actId="20577"/>
          <ac:spMkLst>
            <pc:docMk/>
            <pc:sldMk cId="3911561196" sldId="454"/>
            <ac:spMk id="12" creationId="{E3C04231-CDD4-474D-AFDA-B37D943B086D}"/>
          </ac:spMkLst>
        </pc:spChg>
      </pc:sldChg>
      <pc:sldChg chg="modSp">
        <pc:chgData name="Bujacz, Paulina" userId="S::paulina.bujacz@sap.com::80a168a6-ecb6-4dca-8845-a06b9229454e" providerId="AD" clId="Web-{1BC56D03-76F6-68ED-E97E-3C4CF0567A25}" dt="2019-04-11T13:53:43.790" v="190" actId="20577"/>
        <pc:sldMkLst>
          <pc:docMk/>
          <pc:sldMk cId="326046911" sldId="455"/>
        </pc:sldMkLst>
        <pc:spChg chg="mod">
          <ac:chgData name="Bujacz, Paulina" userId="S::paulina.bujacz@sap.com::80a168a6-ecb6-4dca-8845-a06b9229454e" providerId="AD" clId="Web-{1BC56D03-76F6-68ED-E97E-3C4CF0567A25}" dt="2019-04-11T13:53:43.790" v="190" actId="20577"/>
          <ac:spMkLst>
            <pc:docMk/>
            <pc:sldMk cId="326046911" sldId="455"/>
            <ac:spMk id="4" creationId="{E6294935-4FBD-45C4-8581-4CAC606084A7}"/>
          </ac:spMkLst>
        </pc:spChg>
      </pc:sldChg>
    </pc:docChg>
  </pc:docChgLst>
  <pc:docChgLst>
    <pc:chgData name="Krupa, Krzysztof" userId="43ffb37e-2b1d-4d00-b8a8-88ef4c8d863f" providerId="ADAL" clId="{4B1D4504-4C21-D64F-9614-BC139C39F416}"/>
    <pc:docChg chg="undo custSel addSld delSld modSld sldOrd">
      <pc:chgData name="Krupa, Krzysztof" userId="43ffb37e-2b1d-4d00-b8a8-88ef4c8d863f" providerId="ADAL" clId="{4B1D4504-4C21-D64F-9614-BC139C39F416}" dt="2019-04-09T12:47:59.133" v="4061"/>
      <pc:docMkLst>
        <pc:docMk/>
      </pc:docMkLst>
      <pc:sldChg chg="addSp delSp modSp add">
        <pc:chgData name="Krupa, Krzysztof" userId="43ffb37e-2b1d-4d00-b8a8-88ef4c8d863f" providerId="ADAL" clId="{4B1D4504-4C21-D64F-9614-BC139C39F416}" dt="2019-04-09T12:47:59.133" v="4061"/>
        <pc:sldMkLst>
          <pc:docMk/>
          <pc:sldMk cId="78982326" sldId="379"/>
        </pc:sldMkLst>
        <pc:spChg chg="del mod">
          <ac:chgData name="Krupa, Krzysztof" userId="43ffb37e-2b1d-4d00-b8a8-88ef4c8d863f" providerId="ADAL" clId="{4B1D4504-4C21-D64F-9614-BC139C39F416}" dt="2019-03-04T19:26:11.939" v="2031" actId="478"/>
          <ac:spMkLst>
            <pc:docMk/>
            <pc:sldMk cId="78982326" sldId="379"/>
            <ac:spMk id="2" creationId="{00000000-0000-0000-0000-000000000000}"/>
          </ac:spMkLst>
        </pc:spChg>
        <pc:spChg chg="mod">
          <ac:chgData name="Krupa, Krzysztof" userId="43ffb37e-2b1d-4d00-b8a8-88ef4c8d863f" providerId="ADAL" clId="{4B1D4504-4C21-D64F-9614-BC139C39F416}" dt="2019-04-09T12:47:57.183" v="4057" actId="20577"/>
          <ac:spMkLst>
            <pc:docMk/>
            <pc:sldMk cId="78982326" sldId="379"/>
            <ac:spMk id="4" creationId="{00000000-0000-0000-0000-000000000000}"/>
          </ac:spMkLst>
        </pc:spChg>
        <pc:spChg chg="del">
          <ac:chgData name="Krupa, Krzysztof" userId="43ffb37e-2b1d-4d00-b8a8-88ef4c8d863f" providerId="ADAL" clId="{4B1D4504-4C21-D64F-9614-BC139C39F416}" dt="2019-03-04T18:55:04.640" v="864" actId="931"/>
          <ac:spMkLst>
            <pc:docMk/>
            <pc:sldMk cId="78982326" sldId="379"/>
            <ac:spMk id="6" creationId="{00000000-0000-0000-0000-000000000000}"/>
          </ac:spMkLst>
        </pc:spChg>
        <pc:spChg chg="add del mod">
          <ac:chgData name="Krupa, Krzysztof" userId="43ffb37e-2b1d-4d00-b8a8-88ef4c8d863f" providerId="ADAL" clId="{4B1D4504-4C21-D64F-9614-BC139C39F416}" dt="2019-04-09T12:47:59.133" v="4061"/>
          <ac:spMkLst>
            <pc:docMk/>
            <pc:sldMk cId="78982326" sldId="379"/>
            <ac:spMk id="6" creationId="{8A311A50-010A-C041-8980-383A48D9217A}"/>
          </ac:spMkLst>
        </pc:spChg>
        <pc:spChg chg="add del mod">
          <ac:chgData name="Krupa, Krzysztof" userId="43ffb37e-2b1d-4d00-b8a8-88ef4c8d863f" providerId="ADAL" clId="{4B1D4504-4C21-D64F-9614-BC139C39F416}" dt="2019-04-09T12:47:56.393" v="4055"/>
          <ac:spMkLst>
            <pc:docMk/>
            <pc:sldMk cId="78982326" sldId="379"/>
            <ac:spMk id="7" creationId="{5A8A280C-FC8F-1249-A675-08C1AFD53626}"/>
          </ac:spMkLst>
        </pc:spChg>
        <pc:spChg chg="add mod">
          <ac:chgData name="Krupa, Krzysztof" userId="43ffb37e-2b1d-4d00-b8a8-88ef4c8d863f" providerId="ADAL" clId="{4B1D4504-4C21-D64F-9614-BC139C39F416}" dt="2019-03-24T17:35:59.395" v="3950" actId="14100"/>
          <ac:spMkLst>
            <pc:docMk/>
            <pc:sldMk cId="78982326" sldId="379"/>
            <ac:spMk id="8" creationId="{B5339CA0-6A57-AB42-A92E-A13DBFB69BAC}"/>
          </ac:spMkLst>
        </pc:spChg>
        <pc:picChg chg="add mod modCrop">
          <ac:chgData name="Krupa, Krzysztof" userId="43ffb37e-2b1d-4d00-b8a8-88ef4c8d863f" providerId="ADAL" clId="{4B1D4504-4C21-D64F-9614-BC139C39F416}" dt="2019-03-04T19:19:26.852" v="1806" actId="18131"/>
          <ac:picMkLst>
            <pc:docMk/>
            <pc:sldMk cId="78982326" sldId="379"/>
            <ac:picMk id="5" creationId="{9F485E2D-E4A4-8D4A-823C-BA6E528A685A}"/>
          </ac:picMkLst>
        </pc:picChg>
      </pc:sldChg>
      <pc:sldChg chg="addSp delSp modSp add ord">
        <pc:chgData name="Krupa, Krzysztof" userId="43ffb37e-2b1d-4d00-b8a8-88ef4c8d863f" providerId="ADAL" clId="{4B1D4504-4C21-D64F-9614-BC139C39F416}" dt="2019-03-18T09:34:03.267" v="3933" actId="20577"/>
        <pc:sldMkLst>
          <pc:docMk/>
          <pc:sldMk cId="3937448595" sldId="429"/>
        </pc:sldMkLst>
        <pc:spChg chg="mod">
          <ac:chgData name="Krupa, Krzysztof" userId="43ffb37e-2b1d-4d00-b8a8-88ef4c8d863f" providerId="ADAL" clId="{4B1D4504-4C21-D64F-9614-BC139C39F416}" dt="2019-03-18T09:34:03.267" v="3933" actId="20577"/>
          <ac:spMkLst>
            <pc:docMk/>
            <pc:sldMk cId="3937448595" sldId="429"/>
            <ac:spMk id="3" creationId="{00000000-0000-0000-0000-000000000000}"/>
          </ac:spMkLst>
        </pc:spChg>
        <pc:spChg chg="add del mod">
          <ac:chgData name="Krupa, Krzysztof" userId="43ffb37e-2b1d-4d00-b8a8-88ef4c8d863f" providerId="ADAL" clId="{4B1D4504-4C21-D64F-9614-BC139C39F416}" dt="2019-03-04T18:50:23.629" v="747" actId="931"/>
          <ac:spMkLst>
            <pc:docMk/>
            <pc:sldMk cId="3937448595" sldId="429"/>
            <ac:spMk id="4" creationId="{1AA8C966-C74E-9C4B-B203-E90CF1D6B4C3}"/>
          </ac:spMkLst>
        </pc:spChg>
        <pc:picChg chg="add mod modCrop">
          <ac:chgData name="Krupa, Krzysztof" userId="43ffb37e-2b1d-4d00-b8a8-88ef4c8d863f" providerId="ADAL" clId="{4B1D4504-4C21-D64F-9614-BC139C39F416}" dt="2019-03-04T18:51:18.932" v="824" actId="18131"/>
          <ac:picMkLst>
            <pc:docMk/>
            <pc:sldMk cId="3937448595" sldId="429"/>
            <ac:picMk id="6" creationId="{FB5720A7-FC2E-9C4A-B5D2-25891E15540E}"/>
          </ac:picMkLst>
        </pc:picChg>
        <pc:picChg chg="del mod modCrop">
          <ac:chgData name="Krupa, Krzysztof" userId="43ffb37e-2b1d-4d00-b8a8-88ef4c8d863f" providerId="ADAL" clId="{4B1D4504-4C21-D64F-9614-BC139C39F416}" dt="2019-03-04T18:48:56.123" v="746" actId="478"/>
          <ac:picMkLst>
            <pc:docMk/>
            <pc:sldMk cId="3937448595" sldId="429"/>
            <ac:picMk id="7" creationId="{3FEADB84-4FA8-4F63-8117-D5AD2F9BF195}"/>
          </ac:picMkLst>
        </pc:picChg>
      </pc:sldChg>
      <pc:sldChg chg="modSp">
        <pc:chgData name="Krupa, Krzysztof" userId="43ffb37e-2b1d-4d00-b8a8-88ef4c8d863f" providerId="ADAL" clId="{4B1D4504-4C21-D64F-9614-BC139C39F416}" dt="2019-03-04T18:10:05.655" v="132" actId="20577"/>
        <pc:sldMkLst>
          <pc:docMk/>
          <pc:sldMk cId="1786748081" sldId="434"/>
        </pc:sldMkLst>
        <pc:spChg chg="mod">
          <ac:chgData name="Krupa, Krzysztof" userId="43ffb37e-2b1d-4d00-b8a8-88ef4c8d863f" providerId="ADAL" clId="{4B1D4504-4C21-D64F-9614-BC139C39F416}" dt="2019-03-04T18:09:24.335" v="68" actId="20577"/>
          <ac:spMkLst>
            <pc:docMk/>
            <pc:sldMk cId="1786748081" sldId="434"/>
            <ac:spMk id="4" creationId="{00000000-0000-0000-0000-000000000000}"/>
          </ac:spMkLst>
        </pc:spChg>
        <pc:spChg chg="mod">
          <ac:chgData name="Krupa, Krzysztof" userId="43ffb37e-2b1d-4d00-b8a8-88ef4c8d863f" providerId="ADAL" clId="{4B1D4504-4C21-D64F-9614-BC139C39F416}" dt="2019-03-04T18:10:05.655" v="132" actId="20577"/>
          <ac:spMkLst>
            <pc:docMk/>
            <pc:sldMk cId="1786748081" sldId="434"/>
            <ac:spMk id="16" creationId="{00000000-0000-0000-0000-000000000000}"/>
          </ac:spMkLst>
        </pc:spChg>
      </pc:sldChg>
      <pc:sldChg chg="modSp">
        <pc:chgData name="Krupa, Krzysztof" userId="43ffb37e-2b1d-4d00-b8a8-88ef4c8d863f" providerId="ADAL" clId="{4B1D4504-4C21-D64F-9614-BC139C39F416}" dt="2019-04-05T11:11:51.241" v="4026" actId="20577"/>
        <pc:sldMkLst>
          <pc:docMk/>
          <pc:sldMk cId="2059549150" sldId="435"/>
        </pc:sldMkLst>
        <pc:graphicFrameChg chg="mod">
          <ac:chgData name="Krupa, Krzysztof" userId="43ffb37e-2b1d-4d00-b8a8-88ef4c8d863f" providerId="ADAL" clId="{4B1D4504-4C21-D64F-9614-BC139C39F416}" dt="2019-04-05T11:11:51.241" v="4026" actId="20577"/>
          <ac:graphicFrameMkLst>
            <pc:docMk/>
            <pc:sldMk cId="2059549150" sldId="435"/>
            <ac:graphicFrameMk id="9" creationId="{766080BB-FB06-41C1-BE48-927AC654DBFB}"/>
          </ac:graphicFrameMkLst>
        </pc:graphicFrameChg>
      </pc:sldChg>
      <pc:sldChg chg="modSp">
        <pc:chgData name="Krupa, Krzysztof" userId="43ffb37e-2b1d-4d00-b8a8-88ef4c8d863f" providerId="ADAL" clId="{4B1D4504-4C21-D64F-9614-BC139C39F416}" dt="2019-03-04T20:23:12.994" v="2817" actId="1076"/>
        <pc:sldMkLst>
          <pc:docMk/>
          <pc:sldMk cId="2049764995" sldId="449"/>
        </pc:sldMkLst>
        <pc:spChg chg="mod">
          <ac:chgData name="Krupa, Krzysztof" userId="43ffb37e-2b1d-4d00-b8a8-88ef4c8d863f" providerId="ADAL" clId="{4B1D4504-4C21-D64F-9614-BC139C39F416}" dt="2019-03-04T20:23:12.994" v="2817" actId="1076"/>
          <ac:spMkLst>
            <pc:docMk/>
            <pc:sldMk cId="2049764995" sldId="449"/>
            <ac:spMk id="21" creationId="{E0122808-BAE1-406C-B396-356A1DE82117}"/>
          </ac:spMkLst>
        </pc:spChg>
        <pc:spChg chg="mod">
          <ac:chgData name="Krupa, Krzysztof" userId="43ffb37e-2b1d-4d00-b8a8-88ef4c8d863f" providerId="ADAL" clId="{4B1D4504-4C21-D64F-9614-BC139C39F416}" dt="2019-03-04T20:23:05.459" v="2816" actId="14100"/>
          <ac:spMkLst>
            <pc:docMk/>
            <pc:sldMk cId="2049764995" sldId="449"/>
            <ac:spMk id="26" creationId="{DAE1C3A5-2E80-429C-9FFF-6A3AF52E84FE}"/>
          </ac:spMkLst>
        </pc:spChg>
      </pc:sldChg>
      <pc:sldChg chg="addSp delSp modSp">
        <pc:chgData name="Krupa, Krzysztof" userId="43ffb37e-2b1d-4d00-b8a8-88ef4c8d863f" providerId="ADAL" clId="{4B1D4504-4C21-D64F-9614-BC139C39F416}" dt="2019-03-04T18:15:42.467" v="383" actId="20577"/>
        <pc:sldMkLst>
          <pc:docMk/>
          <pc:sldMk cId="1844820201" sldId="452"/>
        </pc:sldMkLst>
        <pc:spChg chg="add del mod">
          <ac:chgData name="Krupa, Krzysztof" userId="43ffb37e-2b1d-4d00-b8a8-88ef4c8d863f" providerId="ADAL" clId="{4B1D4504-4C21-D64F-9614-BC139C39F416}" dt="2019-03-04T18:12:43.823" v="163"/>
          <ac:spMkLst>
            <pc:docMk/>
            <pc:sldMk cId="1844820201" sldId="452"/>
            <ac:spMk id="2" creationId="{BDD788BB-3D67-9D4C-AEEB-30BD0CA8E7FE}"/>
          </ac:spMkLst>
        </pc:spChg>
        <pc:spChg chg="add del">
          <ac:chgData name="Krupa, Krzysztof" userId="43ffb37e-2b1d-4d00-b8a8-88ef4c8d863f" providerId="ADAL" clId="{4B1D4504-4C21-D64F-9614-BC139C39F416}" dt="2019-03-04T18:12:08.603" v="137"/>
          <ac:spMkLst>
            <pc:docMk/>
            <pc:sldMk cId="1844820201" sldId="452"/>
            <ac:spMk id="4" creationId="{1BAAEB3E-C96F-724D-8F70-08974089FD4F}"/>
          </ac:spMkLst>
        </pc:spChg>
        <pc:spChg chg="add del">
          <ac:chgData name="Krupa, Krzysztof" userId="43ffb37e-2b1d-4d00-b8a8-88ef4c8d863f" providerId="ADAL" clId="{4B1D4504-4C21-D64F-9614-BC139C39F416}" dt="2019-03-04T18:12:08.603" v="137"/>
          <ac:spMkLst>
            <pc:docMk/>
            <pc:sldMk cId="1844820201" sldId="452"/>
            <ac:spMk id="5" creationId="{244C101D-43D8-B74D-BA9C-F16197E8ED74}"/>
          </ac:spMkLst>
        </pc:spChg>
        <pc:spChg chg="add del">
          <ac:chgData name="Krupa, Krzysztof" userId="43ffb37e-2b1d-4d00-b8a8-88ef4c8d863f" providerId="ADAL" clId="{4B1D4504-4C21-D64F-9614-BC139C39F416}" dt="2019-03-04T18:12:08.603" v="137"/>
          <ac:spMkLst>
            <pc:docMk/>
            <pc:sldMk cId="1844820201" sldId="452"/>
            <ac:spMk id="7" creationId="{8A900AAD-A4CC-DF49-A3C1-F6B45D2EA1CE}"/>
          </ac:spMkLst>
        </pc:spChg>
        <pc:spChg chg="add mod">
          <ac:chgData name="Krupa, Krzysztof" userId="43ffb37e-2b1d-4d00-b8a8-88ef4c8d863f" providerId="ADAL" clId="{4B1D4504-4C21-D64F-9614-BC139C39F416}" dt="2019-03-04T18:12:37.146" v="161" actId="20577"/>
          <ac:spMkLst>
            <pc:docMk/>
            <pc:sldMk cId="1844820201" sldId="452"/>
            <ac:spMk id="9" creationId="{70A7DE58-D8F6-C641-8771-A3B08F5904B4}"/>
          </ac:spMkLst>
        </pc:spChg>
        <pc:spChg chg="add mod">
          <ac:chgData name="Krupa, Krzysztof" userId="43ffb37e-2b1d-4d00-b8a8-88ef4c8d863f" providerId="ADAL" clId="{4B1D4504-4C21-D64F-9614-BC139C39F416}" dt="2019-03-04T18:14:01.416" v="235" actId="20577"/>
          <ac:spMkLst>
            <pc:docMk/>
            <pc:sldMk cId="1844820201" sldId="452"/>
            <ac:spMk id="10" creationId="{2236A3E1-5B80-5545-BDCD-EFFD8A16652B}"/>
          </ac:spMkLst>
        </pc:spChg>
        <pc:spChg chg="add mod">
          <ac:chgData name="Krupa, Krzysztof" userId="43ffb37e-2b1d-4d00-b8a8-88ef4c8d863f" providerId="ADAL" clId="{4B1D4504-4C21-D64F-9614-BC139C39F416}" dt="2019-03-04T18:15:42.467" v="383" actId="20577"/>
          <ac:spMkLst>
            <pc:docMk/>
            <pc:sldMk cId="1844820201" sldId="452"/>
            <ac:spMk id="12" creationId="{9E23D843-5E23-404D-B3CA-D31B825350A9}"/>
          </ac:spMkLst>
        </pc:spChg>
        <pc:spChg chg="add del">
          <ac:chgData name="Krupa, Krzysztof" userId="43ffb37e-2b1d-4d00-b8a8-88ef4c8d863f" providerId="ADAL" clId="{4B1D4504-4C21-D64F-9614-BC139C39F416}" dt="2019-03-04T18:12:20.939" v="139" actId="478"/>
          <ac:spMkLst>
            <pc:docMk/>
            <pc:sldMk cId="1844820201" sldId="452"/>
            <ac:spMk id="16" creationId="{A23A100F-A8A7-4BAE-AC5D-06094DCD5CB8}"/>
          </ac:spMkLst>
        </pc:spChg>
        <pc:picChg chg="add del">
          <ac:chgData name="Krupa, Krzysztof" userId="43ffb37e-2b1d-4d00-b8a8-88ef4c8d863f" providerId="ADAL" clId="{4B1D4504-4C21-D64F-9614-BC139C39F416}" dt="2019-03-04T18:12:08.603" v="137"/>
          <ac:picMkLst>
            <pc:docMk/>
            <pc:sldMk cId="1844820201" sldId="452"/>
            <ac:picMk id="6" creationId="{6B77EA19-98FC-9A44-BBB8-58E10F646292}"/>
          </ac:picMkLst>
        </pc:picChg>
        <pc:picChg chg="add del">
          <ac:chgData name="Krupa, Krzysztof" userId="43ffb37e-2b1d-4d00-b8a8-88ef4c8d863f" providerId="ADAL" clId="{4B1D4504-4C21-D64F-9614-BC139C39F416}" dt="2019-03-04T18:12:08.603" v="137"/>
          <ac:picMkLst>
            <pc:docMk/>
            <pc:sldMk cId="1844820201" sldId="452"/>
            <ac:picMk id="8" creationId="{6F9799D7-637B-B741-B8D9-5BC900AC8F95}"/>
          </ac:picMkLst>
        </pc:picChg>
        <pc:picChg chg="add">
          <ac:chgData name="Krupa, Krzysztof" userId="43ffb37e-2b1d-4d00-b8a8-88ef4c8d863f" providerId="ADAL" clId="{4B1D4504-4C21-D64F-9614-BC139C39F416}" dt="2019-03-04T18:12:22.819" v="140"/>
          <ac:picMkLst>
            <pc:docMk/>
            <pc:sldMk cId="1844820201" sldId="452"/>
            <ac:picMk id="11" creationId="{7CC8FADB-000C-8648-AB7A-AE695308BD74}"/>
          </ac:picMkLst>
        </pc:picChg>
        <pc:picChg chg="add">
          <ac:chgData name="Krupa, Krzysztof" userId="43ffb37e-2b1d-4d00-b8a8-88ef4c8d863f" providerId="ADAL" clId="{4B1D4504-4C21-D64F-9614-BC139C39F416}" dt="2019-03-04T18:12:22.819" v="140"/>
          <ac:picMkLst>
            <pc:docMk/>
            <pc:sldMk cId="1844820201" sldId="452"/>
            <ac:picMk id="13" creationId="{9509F4C1-7680-564A-B85F-B209BE6B19CB}"/>
          </ac:picMkLst>
        </pc:picChg>
      </pc:sldChg>
      <pc:sldChg chg="addSp delSp modSp add">
        <pc:chgData name="Krupa, Krzysztof" userId="43ffb37e-2b1d-4d00-b8a8-88ef4c8d863f" providerId="ADAL" clId="{4B1D4504-4C21-D64F-9614-BC139C39F416}" dt="2019-03-14T17:16:51.934" v="3829" actId="207"/>
        <pc:sldMkLst>
          <pc:docMk/>
          <pc:sldMk cId="1995351227" sldId="453"/>
        </pc:sldMkLst>
        <pc:spChg chg="del">
          <ac:chgData name="Krupa, Krzysztof" userId="43ffb37e-2b1d-4d00-b8a8-88ef4c8d863f" providerId="ADAL" clId="{4B1D4504-4C21-D64F-9614-BC139C39F416}" dt="2019-03-14T16:56:07.252" v="3454" actId="478"/>
          <ac:spMkLst>
            <pc:docMk/>
            <pc:sldMk cId="1995351227" sldId="453"/>
            <ac:spMk id="2" creationId="{6989E73E-0A49-480B-B7BF-CC98EBA5F058}"/>
          </ac:spMkLst>
        </pc:spChg>
        <pc:spChg chg="add del mod">
          <ac:chgData name="Krupa, Krzysztof" userId="43ffb37e-2b1d-4d00-b8a8-88ef4c8d863f" providerId="ADAL" clId="{4B1D4504-4C21-D64F-9614-BC139C39F416}" dt="2019-03-14T16:56:13.922" v="3457"/>
          <ac:spMkLst>
            <pc:docMk/>
            <pc:sldMk cId="1995351227" sldId="453"/>
            <ac:spMk id="3" creationId="{55250A0F-308E-904A-9AEC-F8C35DFC4AC6}"/>
          </ac:spMkLst>
        </pc:spChg>
        <pc:spChg chg="add del mod">
          <ac:chgData name="Krupa, Krzysztof" userId="43ffb37e-2b1d-4d00-b8a8-88ef4c8d863f" providerId="ADAL" clId="{4B1D4504-4C21-D64F-9614-BC139C39F416}" dt="2019-03-14T17:12:06.078" v="3764" actId="478"/>
          <ac:spMkLst>
            <pc:docMk/>
            <pc:sldMk cId="1995351227" sldId="453"/>
            <ac:spMk id="4" creationId="{43E9C148-0B1C-4847-B94F-15E36D1CCFA8}"/>
          </ac:spMkLst>
        </pc:spChg>
        <pc:spChg chg="add mod">
          <ac:chgData name="Krupa, Krzysztof" userId="43ffb37e-2b1d-4d00-b8a8-88ef4c8d863f" providerId="ADAL" clId="{4B1D4504-4C21-D64F-9614-BC139C39F416}" dt="2019-03-14T17:16:51.934" v="3829" actId="207"/>
          <ac:spMkLst>
            <pc:docMk/>
            <pc:sldMk cId="1995351227" sldId="453"/>
            <ac:spMk id="5" creationId="{73553FAA-AA87-3E46-A86C-72CE82C30F9C}"/>
          </ac:spMkLst>
        </pc:spChg>
        <pc:spChg chg="add mod">
          <ac:chgData name="Krupa, Krzysztof" userId="43ffb37e-2b1d-4d00-b8a8-88ef4c8d863f" providerId="ADAL" clId="{4B1D4504-4C21-D64F-9614-BC139C39F416}" dt="2019-03-14T17:12:19.185" v="3769" actId="113"/>
          <ac:spMkLst>
            <pc:docMk/>
            <pc:sldMk cId="1995351227" sldId="453"/>
            <ac:spMk id="6" creationId="{BCDFE665-3942-9944-B2A2-057AE0B681F1}"/>
          </ac:spMkLst>
        </pc:spChg>
      </pc:sldChg>
      <pc:sldChg chg="modSp">
        <pc:chgData name="Krupa, Krzysztof" userId="43ffb37e-2b1d-4d00-b8a8-88ef4c8d863f" providerId="ADAL" clId="{4B1D4504-4C21-D64F-9614-BC139C39F416}" dt="2019-03-04T20:45:54.598" v="3118" actId="20577"/>
        <pc:sldMkLst>
          <pc:docMk/>
          <pc:sldMk cId="2495866745" sldId="456"/>
        </pc:sldMkLst>
        <pc:spChg chg="mod">
          <ac:chgData name="Krupa, Krzysztof" userId="43ffb37e-2b1d-4d00-b8a8-88ef4c8d863f" providerId="ADAL" clId="{4B1D4504-4C21-D64F-9614-BC139C39F416}" dt="2019-03-04T20:45:54.598" v="3118" actId="20577"/>
          <ac:spMkLst>
            <pc:docMk/>
            <pc:sldMk cId="2495866745" sldId="456"/>
            <ac:spMk id="3" creationId="{11D522DB-EE4A-446D-946F-12201CC2E1EB}"/>
          </ac:spMkLst>
        </pc:spChg>
      </pc:sldChg>
      <pc:sldChg chg="modSp add">
        <pc:chgData name="Krupa, Krzysztof" userId="43ffb37e-2b1d-4d00-b8a8-88ef4c8d863f" providerId="ADAL" clId="{4B1D4504-4C21-D64F-9614-BC139C39F416}" dt="2019-03-25T14:13:03.013" v="3982" actId="20577"/>
        <pc:sldMkLst>
          <pc:docMk/>
          <pc:sldMk cId="134386474" sldId="458"/>
        </pc:sldMkLst>
        <pc:spChg chg="mod">
          <ac:chgData name="Krupa, Krzysztof" userId="43ffb37e-2b1d-4d00-b8a8-88ef4c8d863f" providerId="ADAL" clId="{4B1D4504-4C21-D64F-9614-BC139C39F416}" dt="2019-03-25T14:13:03.013" v="3982" actId="20577"/>
          <ac:spMkLst>
            <pc:docMk/>
            <pc:sldMk cId="134386474" sldId="458"/>
            <ac:spMk id="4" creationId="{00000000-0000-0000-0000-000000000000}"/>
          </ac:spMkLst>
        </pc:spChg>
        <pc:spChg chg="mod">
          <ac:chgData name="Krupa, Krzysztof" userId="43ffb37e-2b1d-4d00-b8a8-88ef4c8d863f" providerId="ADAL" clId="{4B1D4504-4C21-D64F-9614-BC139C39F416}" dt="2019-03-14T17:18:40.517" v="3836" actId="255"/>
          <ac:spMkLst>
            <pc:docMk/>
            <pc:sldMk cId="134386474" sldId="458"/>
            <ac:spMk id="8" creationId="{B5339CA0-6A57-AB42-A92E-A13DBFB69BAC}"/>
          </ac:spMkLst>
        </pc:spChg>
        <pc:picChg chg="mod modCrop">
          <ac:chgData name="Krupa, Krzysztof" userId="43ffb37e-2b1d-4d00-b8a8-88ef4c8d863f" providerId="ADAL" clId="{4B1D4504-4C21-D64F-9614-BC139C39F416}" dt="2019-03-04T19:38:03.586" v="2340" actId="18131"/>
          <ac:picMkLst>
            <pc:docMk/>
            <pc:sldMk cId="134386474" sldId="458"/>
            <ac:picMk id="5" creationId="{9F485E2D-E4A4-8D4A-823C-BA6E528A685A}"/>
          </ac:picMkLst>
        </pc:picChg>
      </pc:sldChg>
      <pc:sldChg chg="modSp add">
        <pc:chgData name="Krupa, Krzysztof" userId="43ffb37e-2b1d-4d00-b8a8-88ef4c8d863f" providerId="ADAL" clId="{4B1D4504-4C21-D64F-9614-BC139C39F416}" dt="2019-03-14T17:17:30.745" v="3832" actId="255"/>
        <pc:sldMkLst>
          <pc:docMk/>
          <pc:sldMk cId="1314362288" sldId="459"/>
        </pc:sldMkLst>
        <pc:spChg chg="mod">
          <ac:chgData name="Krupa, Krzysztof" userId="43ffb37e-2b1d-4d00-b8a8-88ef4c8d863f" providerId="ADAL" clId="{4B1D4504-4C21-D64F-9614-BC139C39F416}" dt="2019-03-04T20:03:03.662" v="2690" actId="207"/>
          <ac:spMkLst>
            <pc:docMk/>
            <pc:sldMk cId="1314362288" sldId="459"/>
            <ac:spMk id="4" creationId="{00000000-0000-0000-0000-000000000000}"/>
          </ac:spMkLst>
        </pc:spChg>
        <pc:spChg chg="mod">
          <ac:chgData name="Krupa, Krzysztof" userId="43ffb37e-2b1d-4d00-b8a8-88ef4c8d863f" providerId="ADAL" clId="{4B1D4504-4C21-D64F-9614-BC139C39F416}" dt="2019-03-14T17:17:30.745" v="3832" actId="255"/>
          <ac:spMkLst>
            <pc:docMk/>
            <pc:sldMk cId="1314362288" sldId="459"/>
            <ac:spMk id="8" creationId="{B5339CA0-6A57-AB42-A92E-A13DBFB69BAC}"/>
          </ac:spMkLst>
        </pc:spChg>
        <pc:picChg chg="mod modCrop">
          <ac:chgData name="Krupa, Krzysztof" userId="43ffb37e-2b1d-4d00-b8a8-88ef4c8d863f" providerId="ADAL" clId="{4B1D4504-4C21-D64F-9614-BC139C39F416}" dt="2019-03-04T19:59:10.118" v="2615" actId="18131"/>
          <ac:picMkLst>
            <pc:docMk/>
            <pc:sldMk cId="1314362288" sldId="459"/>
            <ac:picMk id="5" creationId="{9F485E2D-E4A4-8D4A-823C-BA6E528A685A}"/>
          </ac:picMkLst>
        </pc:picChg>
      </pc:sldChg>
      <pc:sldChg chg="addSp delSp modSp add">
        <pc:chgData name="Krupa, Krzysztof" userId="43ffb37e-2b1d-4d00-b8a8-88ef4c8d863f" providerId="ADAL" clId="{4B1D4504-4C21-D64F-9614-BC139C39F416}" dt="2019-03-14T17:17:43.574" v="3834" actId="14100"/>
        <pc:sldMkLst>
          <pc:docMk/>
          <pc:sldMk cId="2775906346" sldId="460"/>
        </pc:sldMkLst>
        <pc:spChg chg="add del mod">
          <ac:chgData name="Krupa, Krzysztof" userId="43ffb37e-2b1d-4d00-b8a8-88ef4c8d863f" providerId="ADAL" clId="{4B1D4504-4C21-D64F-9614-BC139C39F416}" dt="2019-03-04T20:24:53.955" v="2829" actId="478"/>
          <ac:spMkLst>
            <pc:docMk/>
            <pc:sldMk cId="2775906346" sldId="460"/>
            <ac:spMk id="2" creationId="{80C6CF7F-9AFE-5347-9594-D5CB3D67AEE0}"/>
          </ac:spMkLst>
        </pc:spChg>
        <pc:spChg chg="mod">
          <ac:chgData name="Krupa, Krzysztof" userId="43ffb37e-2b1d-4d00-b8a8-88ef4c8d863f" providerId="ADAL" clId="{4B1D4504-4C21-D64F-9614-BC139C39F416}" dt="2019-03-04T20:45:06.488" v="3040" actId="207"/>
          <ac:spMkLst>
            <pc:docMk/>
            <pc:sldMk cId="2775906346" sldId="460"/>
            <ac:spMk id="4" creationId="{00000000-0000-0000-0000-000000000000}"/>
          </ac:spMkLst>
        </pc:spChg>
        <pc:spChg chg="mod">
          <ac:chgData name="Krupa, Krzysztof" userId="43ffb37e-2b1d-4d00-b8a8-88ef4c8d863f" providerId="ADAL" clId="{4B1D4504-4C21-D64F-9614-BC139C39F416}" dt="2019-03-14T17:17:43.574" v="3834" actId="14100"/>
          <ac:spMkLst>
            <pc:docMk/>
            <pc:sldMk cId="2775906346" sldId="460"/>
            <ac:spMk id="8" creationId="{B5339CA0-6A57-AB42-A92E-A13DBFB69BAC}"/>
          </ac:spMkLst>
        </pc:spChg>
        <pc:picChg chg="mod modCrop">
          <ac:chgData name="Krupa, Krzysztof" userId="43ffb37e-2b1d-4d00-b8a8-88ef4c8d863f" providerId="ADAL" clId="{4B1D4504-4C21-D64F-9614-BC139C39F416}" dt="2019-03-04T20:21:59.768" v="2797" actId="18131"/>
          <ac:picMkLst>
            <pc:docMk/>
            <pc:sldMk cId="2775906346" sldId="460"/>
            <ac:picMk id="5" creationId="{9F485E2D-E4A4-8D4A-823C-BA6E528A685A}"/>
          </ac:picMkLst>
        </pc:picChg>
      </pc:sldChg>
      <pc:sldChg chg="addSp delSp modSp add ord">
        <pc:chgData name="Krupa, Krzysztof" userId="43ffb37e-2b1d-4d00-b8a8-88ef4c8d863f" providerId="ADAL" clId="{4B1D4504-4C21-D64F-9614-BC139C39F416}" dt="2019-03-24T18:00:45.640" v="3960"/>
        <pc:sldMkLst>
          <pc:docMk/>
          <pc:sldMk cId="1968765493" sldId="463"/>
        </pc:sldMkLst>
        <pc:spChg chg="add mod">
          <ac:chgData name="Krupa, Krzysztof" userId="43ffb37e-2b1d-4d00-b8a8-88ef4c8d863f" providerId="ADAL" clId="{4B1D4504-4C21-D64F-9614-BC139C39F416}" dt="2019-03-24T17:48:41.080" v="3959" actId="20577"/>
          <ac:spMkLst>
            <pc:docMk/>
            <pc:sldMk cId="1968765493" sldId="463"/>
            <ac:spMk id="2" creationId="{48807A1F-95F7-4344-894F-0CC3E5FD5AC9}"/>
          </ac:spMkLst>
        </pc:spChg>
        <pc:spChg chg="del">
          <ac:chgData name="Krupa, Krzysztof" userId="43ffb37e-2b1d-4d00-b8a8-88ef4c8d863f" providerId="ADAL" clId="{4B1D4504-4C21-D64F-9614-BC139C39F416}" dt="2019-03-14T17:13:46.033" v="3781" actId="478"/>
          <ac:spMkLst>
            <pc:docMk/>
            <pc:sldMk cId="1968765493" sldId="463"/>
            <ac:spMk id="5" creationId="{73553FAA-AA87-3E46-A86C-72CE82C30F9C}"/>
          </ac:spMkLst>
        </pc:spChg>
        <pc:spChg chg="del">
          <ac:chgData name="Krupa, Krzysztof" userId="43ffb37e-2b1d-4d00-b8a8-88ef4c8d863f" providerId="ADAL" clId="{4B1D4504-4C21-D64F-9614-BC139C39F416}" dt="2019-03-14T17:13:48.537" v="3782" actId="478"/>
          <ac:spMkLst>
            <pc:docMk/>
            <pc:sldMk cId="1968765493" sldId="463"/>
            <ac:spMk id="6" creationId="{BCDFE665-3942-9944-B2A2-057AE0B681F1}"/>
          </ac:spMkLst>
        </pc:spChg>
      </pc:sldChg>
    </pc:docChg>
  </pc:docChgLst>
  <pc:docChgLst>
    <pc:chgData name="Sporysz, Edyta" userId="S::edyta.sporysz@sap.com::518bb912-8889-4e73-af7b-35793b47840f" providerId="AD" clId="Web-{7ADDC574-62E5-86C8-E951-FC26C186E4C8}"/>
    <pc:docChg chg="modSld">
      <pc:chgData name="Sporysz, Edyta" userId="S::edyta.sporysz@sap.com::518bb912-8889-4e73-af7b-35793b47840f" providerId="AD" clId="Web-{7ADDC574-62E5-86C8-E951-FC26C186E4C8}" dt="2019-03-25T14:26:13.703" v="61" actId="20577"/>
      <pc:docMkLst>
        <pc:docMk/>
      </pc:docMkLst>
      <pc:sldChg chg="modSp">
        <pc:chgData name="Sporysz, Edyta" userId="S::edyta.sporysz@sap.com::518bb912-8889-4e73-af7b-35793b47840f" providerId="AD" clId="Web-{7ADDC574-62E5-86C8-E951-FC26C186E4C8}" dt="2019-03-25T14:26:13.703" v="60" actId="20577"/>
        <pc:sldMkLst>
          <pc:docMk/>
          <pc:sldMk cId="1995351227" sldId="453"/>
        </pc:sldMkLst>
        <pc:spChg chg="mod">
          <ac:chgData name="Sporysz, Edyta" userId="S::edyta.sporysz@sap.com::518bb912-8889-4e73-af7b-35793b47840f" providerId="AD" clId="Web-{7ADDC574-62E5-86C8-E951-FC26C186E4C8}" dt="2019-03-25T14:26:13.703" v="60" actId="20577"/>
          <ac:spMkLst>
            <pc:docMk/>
            <pc:sldMk cId="1995351227" sldId="453"/>
            <ac:spMk id="5" creationId="{73553FAA-AA87-3E46-A86C-72CE82C30F9C}"/>
          </ac:spMkLst>
        </pc:spChg>
      </pc:sldChg>
      <pc:sldChg chg="modSp">
        <pc:chgData name="Sporysz, Edyta" userId="S::edyta.sporysz@sap.com::518bb912-8889-4e73-af7b-35793b47840f" providerId="AD" clId="Web-{7ADDC574-62E5-86C8-E951-FC26C186E4C8}" dt="2019-03-25T14:13:19.051" v="54" actId="20577"/>
        <pc:sldMkLst>
          <pc:docMk/>
          <pc:sldMk cId="134386474" sldId="458"/>
        </pc:sldMkLst>
        <pc:spChg chg="mod">
          <ac:chgData name="Sporysz, Edyta" userId="S::edyta.sporysz@sap.com::518bb912-8889-4e73-af7b-35793b47840f" providerId="AD" clId="Web-{7ADDC574-62E5-86C8-E951-FC26C186E4C8}" dt="2019-03-25T14:13:19.051" v="54" actId="20577"/>
          <ac:spMkLst>
            <pc:docMk/>
            <pc:sldMk cId="134386474" sldId="458"/>
            <ac:spMk id="4" creationId="{00000000-0000-0000-0000-000000000000}"/>
          </ac:spMkLst>
        </pc:spChg>
      </pc:sldChg>
    </pc:docChg>
  </pc:docChgLst>
  <pc:docChgLst>
    <pc:chgData name="Bujacz, Paulina" userId="S::paulina.bujacz@sap.com::80a168a6-ecb6-4dca-8845-a06b9229454e" providerId="AD" clId="Web-{037DE006-86AB-40B2-AE9D-7CBA8ADE48B4}"/>
    <pc:docChg chg="modSld">
      <pc:chgData name="Bujacz, Paulina" userId="S::paulina.bujacz@sap.com::80a168a6-ecb6-4dca-8845-a06b9229454e" providerId="AD" clId="Web-{037DE006-86AB-40B2-AE9D-7CBA8ADE48B4}" dt="2019-04-10T09:52:53.155" v="63" actId="20577"/>
      <pc:docMkLst>
        <pc:docMk/>
      </pc:docMkLst>
      <pc:sldChg chg="modSp">
        <pc:chgData name="Bujacz, Paulina" userId="S::paulina.bujacz@sap.com::80a168a6-ecb6-4dca-8845-a06b9229454e" providerId="AD" clId="Web-{037DE006-86AB-40B2-AE9D-7CBA8ADE48B4}" dt="2019-04-10T09:52:53.155" v="62" actId="20577"/>
        <pc:sldMkLst>
          <pc:docMk/>
          <pc:sldMk cId="3911561196" sldId="454"/>
        </pc:sldMkLst>
        <pc:spChg chg="mod">
          <ac:chgData name="Bujacz, Paulina" userId="S::paulina.bujacz@sap.com::80a168a6-ecb6-4dca-8845-a06b9229454e" providerId="AD" clId="Web-{037DE006-86AB-40B2-AE9D-7CBA8ADE48B4}" dt="2019-04-10T09:52:53.155" v="62" actId="20577"/>
          <ac:spMkLst>
            <pc:docMk/>
            <pc:sldMk cId="3911561196" sldId="454"/>
            <ac:spMk id="12" creationId="{E3C04231-CDD4-474D-AFDA-B37D943B086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F73-8584-2E48-8A4F-E60F09613B63}" type="doc">
      <dgm:prSet loTypeId="urn:microsoft.com/office/officeart/2008/layout/VerticalCurvedList" loCatId="" qsTypeId="urn:microsoft.com/office/officeart/2005/8/quickstyle/simple5" qsCatId="simple" csTypeId="urn:microsoft.com/office/officeart/2005/8/colors/accent1_3" csCatId="accent1" phldr="1"/>
      <dgm:spPr/>
      <dgm:t>
        <a:bodyPr/>
        <a:lstStyle/>
        <a:p>
          <a:endParaRPr lang="en-US"/>
        </a:p>
      </dgm:t>
    </dgm:pt>
    <dgm:pt modelId="{E814D1B0-3184-6F4D-9700-535527BCE819}">
      <dgm:prSet phldrT="[Text]" custT="1"/>
      <dgm:spPr/>
      <dgm:t>
        <a:bodyPr/>
        <a:lstStyle/>
        <a:p>
          <a:r>
            <a:rPr lang="en-US" sz="2000" err="1">
              <a:solidFill>
                <a:schemeClr val="tx1"/>
              </a:solidFill>
            </a:rPr>
            <a:t>Przywitanie</a:t>
          </a:r>
          <a:endParaRPr lang="en-US" sz="2000" b="1">
            <a:solidFill>
              <a:schemeClr val="tx1"/>
            </a:solidFill>
          </a:endParaRPr>
        </a:p>
      </dgm:t>
    </dgm:pt>
    <dgm:pt modelId="{1864DE79-2141-8240-85C3-C2BC4960D7B7}" type="parTrans" cxnId="{762C31E5-9062-E24A-A195-6D0DA5EF5A0B}">
      <dgm:prSet/>
      <dgm:spPr/>
      <dgm:t>
        <a:bodyPr/>
        <a:lstStyle/>
        <a:p>
          <a:endParaRPr lang="en-US" sz="2000">
            <a:solidFill>
              <a:schemeClr val="tx1"/>
            </a:solidFill>
          </a:endParaRPr>
        </a:p>
      </dgm:t>
    </dgm:pt>
    <dgm:pt modelId="{595F6186-F8D3-5B42-96F9-7DD55265809D}" type="sibTrans" cxnId="{762C31E5-9062-E24A-A195-6D0DA5EF5A0B}">
      <dgm:prSet/>
      <dgm:spPr/>
      <dgm:t>
        <a:bodyPr/>
        <a:lstStyle/>
        <a:p>
          <a:endParaRPr lang="en-US" sz="2000">
            <a:solidFill>
              <a:schemeClr val="tx1"/>
            </a:solidFill>
          </a:endParaRPr>
        </a:p>
      </dgm:t>
    </dgm:pt>
    <dgm:pt modelId="{25C94F69-5204-3844-9114-F5F9913B64E5}">
      <dgm:prSet phldrT="[Text]" custT="1"/>
      <dgm:spPr/>
      <dgm:t>
        <a:bodyPr/>
        <a:lstStyle/>
        <a:p>
          <a:r>
            <a:rPr lang="en-US" sz="2000" dirty="0">
              <a:solidFill>
                <a:schemeClr val="tx1"/>
              </a:solidFill>
              <a:cs typeface="Arial"/>
            </a:rPr>
            <a:t>Java Script - ECMAScript </a:t>
          </a:r>
          <a:r>
            <a:rPr lang="pl-PL" sz="2000" dirty="0">
              <a:solidFill>
                <a:schemeClr val="tx1"/>
              </a:solidFill>
              <a:cs typeface="Arial"/>
            </a:rPr>
            <a:t>5/6</a:t>
          </a:r>
          <a:endParaRPr lang="en-US" sz="2000" dirty="0">
            <a:solidFill>
              <a:schemeClr val="tx1"/>
            </a:solidFill>
            <a:cs typeface="Arial"/>
          </a:endParaRPr>
        </a:p>
      </dgm:t>
    </dgm:pt>
    <dgm:pt modelId="{3D08E8C9-8711-0742-8A75-CA10234AE044}" type="parTrans" cxnId="{685371BB-4AED-2147-A5E3-5BFE77CCF2B4}">
      <dgm:prSet/>
      <dgm:spPr/>
      <dgm:t>
        <a:bodyPr/>
        <a:lstStyle/>
        <a:p>
          <a:endParaRPr lang="en-US" sz="2000">
            <a:solidFill>
              <a:schemeClr val="tx1"/>
            </a:solidFill>
          </a:endParaRPr>
        </a:p>
      </dgm:t>
    </dgm:pt>
    <dgm:pt modelId="{7E34899E-D46A-0541-9175-950AC6070BDE}" type="sibTrans" cxnId="{685371BB-4AED-2147-A5E3-5BFE77CCF2B4}">
      <dgm:prSet/>
      <dgm:spPr/>
      <dgm:t>
        <a:bodyPr/>
        <a:lstStyle/>
        <a:p>
          <a:endParaRPr lang="en-US" sz="2000">
            <a:solidFill>
              <a:schemeClr val="tx1"/>
            </a:solidFill>
          </a:endParaRPr>
        </a:p>
      </dgm:t>
    </dgm:pt>
    <dgm:pt modelId="{6202814A-41B4-E946-9485-8C5E0ABE23A4}">
      <dgm:prSet phldrT="[Text]" custT="1"/>
      <dgm:spPr/>
      <dgm:t>
        <a:bodyPr/>
        <a:lstStyle/>
        <a:p>
          <a:r>
            <a:rPr lang="en-US" sz="2000" dirty="0" err="1">
              <a:solidFill>
                <a:schemeClr val="tx1"/>
              </a:solidFill>
            </a:rPr>
            <a:t>Zwiedzanie</a:t>
          </a:r>
          <a:r>
            <a:rPr lang="en-US" sz="2000" dirty="0">
              <a:solidFill>
                <a:schemeClr val="tx1"/>
              </a:solidFill>
            </a:rPr>
            <a:t> </a:t>
          </a:r>
          <a:r>
            <a:rPr lang="en-US" sz="2000" dirty="0" err="1">
              <a:solidFill>
                <a:schemeClr val="tx1"/>
              </a:solidFill>
            </a:rPr>
            <a:t>biura</a:t>
          </a:r>
          <a:r>
            <a:rPr lang="en-US" sz="2000" dirty="0">
              <a:solidFill>
                <a:schemeClr val="tx1"/>
              </a:solidFill>
            </a:rPr>
            <a:t> / Q&amp;A / Speed Interviews</a:t>
          </a:r>
        </a:p>
      </dgm:t>
    </dgm:pt>
    <dgm:pt modelId="{A3573BB8-07D0-844D-B070-F4885F9FC133}" type="parTrans" cxnId="{AC713A7E-6A9E-FE4C-8CF3-2C3A2E228FA3}">
      <dgm:prSet/>
      <dgm:spPr/>
      <dgm:t>
        <a:bodyPr/>
        <a:lstStyle/>
        <a:p>
          <a:endParaRPr lang="en-US" sz="2000">
            <a:solidFill>
              <a:schemeClr val="tx1"/>
            </a:solidFill>
          </a:endParaRPr>
        </a:p>
      </dgm:t>
    </dgm:pt>
    <dgm:pt modelId="{951ABA49-E35D-1A43-BA4F-EDAB96431F2B}" type="sibTrans" cxnId="{AC713A7E-6A9E-FE4C-8CF3-2C3A2E228FA3}">
      <dgm:prSet/>
      <dgm:spPr/>
      <dgm:t>
        <a:bodyPr/>
        <a:lstStyle/>
        <a:p>
          <a:endParaRPr lang="en-US" sz="2000">
            <a:solidFill>
              <a:schemeClr val="tx1"/>
            </a:solidFill>
          </a:endParaRPr>
        </a:p>
      </dgm:t>
    </dgm:pt>
    <dgm:pt modelId="{9CA394B2-3859-C74D-A7E3-E3BBEDD77272}">
      <dgm:prSet phldrT="[Text]" custT="1"/>
      <dgm:spPr/>
      <dgm:t>
        <a:bodyPr/>
        <a:lstStyle/>
        <a:p>
          <a:r>
            <a:rPr lang="en-US" sz="2000" dirty="0" err="1">
              <a:solidFill>
                <a:schemeClr val="tx1"/>
              </a:solidFill>
            </a:rPr>
            <a:t>Domknięcia</a:t>
          </a:r>
          <a:r>
            <a:rPr lang="en-US" sz="2000" dirty="0">
              <a:solidFill>
                <a:schemeClr val="tx1"/>
              </a:solidFill>
            </a:rPr>
            <a:t> - Closures</a:t>
          </a:r>
        </a:p>
      </dgm:t>
    </dgm:pt>
    <dgm:pt modelId="{FE0D7579-79E9-5A4B-A8E8-0FCE4358821E}" type="parTrans" cxnId="{61E288EE-384B-7340-92CB-62F685478172}">
      <dgm:prSet/>
      <dgm:spPr/>
      <dgm:t>
        <a:bodyPr/>
        <a:lstStyle/>
        <a:p>
          <a:endParaRPr lang="en-US"/>
        </a:p>
      </dgm:t>
    </dgm:pt>
    <dgm:pt modelId="{56C496BF-AFFA-8542-8732-358AC186D11F}" type="sibTrans" cxnId="{61E288EE-384B-7340-92CB-62F685478172}">
      <dgm:prSet/>
      <dgm:spPr/>
      <dgm:t>
        <a:bodyPr/>
        <a:lstStyle/>
        <a:p>
          <a:endParaRPr lang="en-US"/>
        </a:p>
      </dgm:t>
    </dgm:pt>
    <dgm:pt modelId="{86B0599A-35F6-46BC-AC02-E14CEC6B1106}">
      <dgm:prSet phldrT="[Text]" custT="1"/>
      <dgm:spPr/>
      <dgm:t>
        <a:bodyPr/>
        <a:lstStyle/>
        <a:p>
          <a:r>
            <a:rPr lang="en-US" sz="2000" dirty="0" err="1">
              <a:solidFill>
                <a:schemeClr val="tx1"/>
              </a:solidFill>
              <a:cs typeface="Arial"/>
            </a:rPr>
            <a:t>Zakres</a:t>
          </a:r>
          <a:r>
            <a:rPr lang="en-US" sz="2000" dirty="0">
              <a:solidFill>
                <a:schemeClr val="tx1"/>
              </a:solidFill>
              <a:cs typeface="Arial"/>
            </a:rPr>
            <a:t> - </a:t>
          </a:r>
          <a:r>
            <a:rPr lang="en-US" sz="2000" dirty="0">
              <a:solidFill>
                <a:schemeClr val="tx1"/>
              </a:solidFill>
            </a:rPr>
            <a:t>Scope</a:t>
          </a:r>
        </a:p>
      </dgm:t>
    </dgm:pt>
    <dgm:pt modelId="{451E4747-466E-43DD-943E-C7F9E056596C}" type="parTrans" cxnId="{B388B903-B7F5-4FFC-B75E-361CDBFFBB62}">
      <dgm:prSet/>
      <dgm:spPr/>
    </dgm:pt>
    <dgm:pt modelId="{6D05DC72-2A52-42CA-B464-91EF2DA4BE0A}" type="sibTrans" cxnId="{B388B903-B7F5-4FFC-B75E-361CDBFFBB62}">
      <dgm:prSet/>
      <dgm:spPr/>
    </dgm:pt>
    <dgm:pt modelId="{D392ADD1-1E47-704F-AF64-13D661CB17E1}" type="pres">
      <dgm:prSet presAssocID="{54AAAF73-8584-2E48-8A4F-E60F09613B63}" presName="Name0" presStyleCnt="0">
        <dgm:presLayoutVars>
          <dgm:chMax val="7"/>
          <dgm:chPref val="7"/>
          <dgm:dir/>
        </dgm:presLayoutVars>
      </dgm:prSet>
      <dgm:spPr/>
    </dgm:pt>
    <dgm:pt modelId="{F7DA1180-0280-5B4C-8B3E-88F55A0782E9}" type="pres">
      <dgm:prSet presAssocID="{54AAAF73-8584-2E48-8A4F-E60F09613B63}" presName="Name1" presStyleCnt="0"/>
      <dgm:spPr/>
    </dgm:pt>
    <dgm:pt modelId="{80DB3BDB-15B7-5342-9719-0364EE16B1B7}" type="pres">
      <dgm:prSet presAssocID="{54AAAF73-8584-2E48-8A4F-E60F09613B63}" presName="cycle" presStyleCnt="0"/>
      <dgm:spPr/>
    </dgm:pt>
    <dgm:pt modelId="{8C49B93A-1A53-7343-A437-4EECA8F60A32}" type="pres">
      <dgm:prSet presAssocID="{54AAAF73-8584-2E48-8A4F-E60F09613B63}" presName="srcNode" presStyleLbl="node1" presStyleIdx="0" presStyleCnt="5"/>
      <dgm:spPr/>
    </dgm:pt>
    <dgm:pt modelId="{C4742643-0C99-E44C-BF04-36F40C9F70F1}" type="pres">
      <dgm:prSet presAssocID="{54AAAF73-8584-2E48-8A4F-E60F09613B63}" presName="conn" presStyleLbl="parChTrans1D2" presStyleIdx="0" presStyleCnt="1"/>
      <dgm:spPr/>
    </dgm:pt>
    <dgm:pt modelId="{16A9F285-A1D5-BB48-AD5F-0DC4FA44E1C3}" type="pres">
      <dgm:prSet presAssocID="{54AAAF73-8584-2E48-8A4F-E60F09613B63}" presName="extraNode" presStyleLbl="node1" presStyleIdx="0" presStyleCnt="5"/>
      <dgm:spPr/>
    </dgm:pt>
    <dgm:pt modelId="{6CCB8C7C-83AA-C144-A65E-ED7EF3D105DC}" type="pres">
      <dgm:prSet presAssocID="{54AAAF73-8584-2E48-8A4F-E60F09613B63}" presName="dstNode" presStyleLbl="node1" presStyleIdx="0" presStyleCnt="5"/>
      <dgm:spPr/>
    </dgm:pt>
    <dgm:pt modelId="{ABF51326-9E39-A34E-8105-BC1FD5AE23B1}" type="pres">
      <dgm:prSet presAssocID="{E814D1B0-3184-6F4D-9700-535527BCE819}" presName="text_1" presStyleLbl="node1" presStyleIdx="0" presStyleCnt="5">
        <dgm:presLayoutVars>
          <dgm:bulletEnabled val="1"/>
        </dgm:presLayoutVars>
      </dgm:prSet>
      <dgm:spPr/>
    </dgm:pt>
    <dgm:pt modelId="{9AD88363-7F2C-AF4E-AA5D-E2ADFD088E64}" type="pres">
      <dgm:prSet presAssocID="{E814D1B0-3184-6F4D-9700-535527BCE819}" presName="accent_1" presStyleCnt="0"/>
      <dgm:spPr/>
    </dgm:pt>
    <dgm:pt modelId="{CCB845B2-FF8B-C144-B102-AD41E30367C2}" type="pres">
      <dgm:prSet presAssocID="{E814D1B0-3184-6F4D-9700-535527BCE819}" presName="accentRepeatNode" presStyleLbl="solidFgAcc1" presStyleIdx="0" presStyleCnt="5"/>
      <dgm:spPr/>
    </dgm:pt>
    <dgm:pt modelId="{E78C616F-6A42-8D46-A76F-E24A3EAF0297}" type="pres">
      <dgm:prSet presAssocID="{25C94F69-5204-3844-9114-F5F9913B64E5}" presName="text_2" presStyleLbl="node1" presStyleIdx="1" presStyleCnt="5">
        <dgm:presLayoutVars>
          <dgm:bulletEnabled val="1"/>
        </dgm:presLayoutVars>
      </dgm:prSet>
      <dgm:spPr/>
    </dgm:pt>
    <dgm:pt modelId="{03E1CC02-D403-EC49-95D0-EFA03E423C31}" type="pres">
      <dgm:prSet presAssocID="{25C94F69-5204-3844-9114-F5F9913B64E5}" presName="accent_2" presStyleCnt="0"/>
      <dgm:spPr/>
    </dgm:pt>
    <dgm:pt modelId="{0CD6A9AD-552A-3B4F-B01D-F271A7840080}" type="pres">
      <dgm:prSet presAssocID="{25C94F69-5204-3844-9114-F5F9913B64E5}" presName="accentRepeatNode" presStyleLbl="solidFgAcc1" presStyleIdx="1" presStyleCnt="5"/>
      <dgm:spPr/>
    </dgm:pt>
    <dgm:pt modelId="{647F0731-7B5B-4BF2-997C-161A52327E6E}" type="pres">
      <dgm:prSet presAssocID="{86B0599A-35F6-46BC-AC02-E14CEC6B1106}" presName="text_3" presStyleLbl="node1" presStyleIdx="2" presStyleCnt="5">
        <dgm:presLayoutVars>
          <dgm:bulletEnabled val="1"/>
        </dgm:presLayoutVars>
      </dgm:prSet>
      <dgm:spPr/>
    </dgm:pt>
    <dgm:pt modelId="{6FE7266A-914C-4862-9CA3-FACA2362996D}" type="pres">
      <dgm:prSet presAssocID="{86B0599A-35F6-46BC-AC02-E14CEC6B1106}" presName="accent_3" presStyleCnt="0"/>
      <dgm:spPr/>
    </dgm:pt>
    <dgm:pt modelId="{6D1659C8-C15F-4BA0-BCB0-5982D2DA59C9}" type="pres">
      <dgm:prSet presAssocID="{86B0599A-35F6-46BC-AC02-E14CEC6B1106}" presName="accentRepeatNode" presStyleLbl="solidFgAcc1" presStyleIdx="2" presStyleCnt="5"/>
      <dgm:spPr/>
    </dgm:pt>
    <dgm:pt modelId="{0250B7FD-C1AA-42F1-852D-954E59962EE3}" type="pres">
      <dgm:prSet presAssocID="{9CA394B2-3859-C74D-A7E3-E3BBEDD77272}" presName="text_4" presStyleLbl="node1" presStyleIdx="3" presStyleCnt="5">
        <dgm:presLayoutVars>
          <dgm:bulletEnabled val="1"/>
        </dgm:presLayoutVars>
      </dgm:prSet>
      <dgm:spPr/>
    </dgm:pt>
    <dgm:pt modelId="{99C533FC-FBFD-42A6-A134-15D164001F84}" type="pres">
      <dgm:prSet presAssocID="{9CA394B2-3859-C74D-A7E3-E3BBEDD77272}" presName="accent_4" presStyleCnt="0"/>
      <dgm:spPr/>
    </dgm:pt>
    <dgm:pt modelId="{122BF793-17B5-974C-8959-14AB61DE2D5E}" type="pres">
      <dgm:prSet presAssocID="{9CA394B2-3859-C74D-A7E3-E3BBEDD77272}" presName="accentRepeatNode" presStyleLbl="solidFgAcc1" presStyleIdx="3" presStyleCnt="5"/>
      <dgm:spPr/>
    </dgm:pt>
    <dgm:pt modelId="{093E0AFA-A7CC-4E5E-963E-AE0C92748EC4}" type="pres">
      <dgm:prSet presAssocID="{6202814A-41B4-E946-9485-8C5E0ABE23A4}" presName="text_5" presStyleLbl="node1" presStyleIdx="4" presStyleCnt="5">
        <dgm:presLayoutVars>
          <dgm:bulletEnabled val="1"/>
        </dgm:presLayoutVars>
      </dgm:prSet>
      <dgm:spPr/>
    </dgm:pt>
    <dgm:pt modelId="{AA9A9909-BAA6-453E-BB8B-44F2643DD1DC}" type="pres">
      <dgm:prSet presAssocID="{6202814A-41B4-E946-9485-8C5E0ABE23A4}" presName="accent_5" presStyleCnt="0"/>
      <dgm:spPr/>
    </dgm:pt>
    <dgm:pt modelId="{B37609BA-9FD5-A245-AFEF-2F658205CA4F}" type="pres">
      <dgm:prSet presAssocID="{6202814A-41B4-E946-9485-8C5E0ABE23A4}" presName="accentRepeatNode" presStyleLbl="solidFgAcc1" presStyleIdx="4" presStyleCnt="5"/>
      <dgm:spPr/>
    </dgm:pt>
  </dgm:ptLst>
  <dgm:cxnLst>
    <dgm:cxn modelId="{B388B903-B7F5-4FFC-B75E-361CDBFFBB62}" srcId="{54AAAF73-8584-2E48-8A4F-E60F09613B63}" destId="{86B0599A-35F6-46BC-AC02-E14CEC6B1106}" srcOrd="2" destOrd="0" parTransId="{451E4747-466E-43DD-943E-C7F9E056596C}" sibTransId="{6D05DC72-2A52-42CA-B464-91EF2DA4BE0A}"/>
    <dgm:cxn modelId="{4387B626-F8C1-EC41-8977-B1FF8A25718A}" type="presOf" srcId="{595F6186-F8D3-5B42-96F9-7DD55265809D}" destId="{C4742643-0C99-E44C-BF04-36F40C9F70F1}" srcOrd="0" destOrd="0" presId="urn:microsoft.com/office/officeart/2008/layout/VerticalCurvedList"/>
    <dgm:cxn modelId="{AC713A7E-6A9E-FE4C-8CF3-2C3A2E228FA3}" srcId="{54AAAF73-8584-2E48-8A4F-E60F09613B63}" destId="{6202814A-41B4-E946-9485-8C5E0ABE23A4}" srcOrd="4" destOrd="0" parTransId="{A3573BB8-07D0-844D-B070-F4885F9FC133}" sibTransId="{951ABA49-E35D-1A43-BA4F-EDAB96431F2B}"/>
    <dgm:cxn modelId="{16E36581-778A-4CC6-9868-6BE8415AABFD}" type="presOf" srcId="{86B0599A-35F6-46BC-AC02-E14CEC6B1106}" destId="{647F0731-7B5B-4BF2-997C-161A52327E6E}" srcOrd="0" destOrd="0" presId="urn:microsoft.com/office/officeart/2008/layout/VerticalCurvedList"/>
    <dgm:cxn modelId="{4DB160A3-896A-D849-A604-E9327614ED3F}" type="presOf" srcId="{E814D1B0-3184-6F4D-9700-535527BCE819}" destId="{ABF51326-9E39-A34E-8105-BC1FD5AE23B1}" srcOrd="0" destOrd="0" presId="urn:microsoft.com/office/officeart/2008/layout/VerticalCurvedList"/>
    <dgm:cxn modelId="{923BC2A7-860E-4380-BE47-E4E0C58EB7F2}" type="presOf" srcId="{6202814A-41B4-E946-9485-8C5E0ABE23A4}" destId="{093E0AFA-A7CC-4E5E-963E-AE0C92748EC4}" srcOrd="0" destOrd="0" presId="urn:microsoft.com/office/officeart/2008/layout/VerticalCurvedList"/>
    <dgm:cxn modelId="{166A0ABB-43AF-714C-8C14-D6A90A1A1B87}" type="presOf" srcId="{54AAAF73-8584-2E48-8A4F-E60F09613B63}" destId="{D392ADD1-1E47-704F-AF64-13D661CB17E1}" srcOrd="0" destOrd="0" presId="urn:microsoft.com/office/officeart/2008/layout/VerticalCurvedList"/>
    <dgm:cxn modelId="{685371BB-4AED-2147-A5E3-5BFE77CCF2B4}" srcId="{54AAAF73-8584-2E48-8A4F-E60F09613B63}" destId="{25C94F69-5204-3844-9114-F5F9913B64E5}" srcOrd="1" destOrd="0" parTransId="{3D08E8C9-8711-0742-8A75-CA10234AE044}" sibTransId="{7E34899E-D46A-0541-9175-950AC6070BDE}"/>
    <dgm:cxn modelId="{6629B1BF-70A9-B84C-9A98-DAC33B923EFC}" type="presOf" srcId="{25C94F69-5204-3844-9114-F5F9913B64E5}" destId="{E78C616F-6A42-8D46-A76F-E24A3EAF0297}" srcOrd="0" destOrd="0" presId="urn:microsoft.com/office/officeart/2008/layout/VerticalCurvedList"/>
    <dgm:cxn modelId="{3C1F03E4-EAC9-497A-85F4-D5001ABC7C6A}" type="presOf" srcId="{9CA394B2-3859-C74D-A7E3-E3BBEDD77272}" destId="{0250B7FD-C1AA-42F1-852D-954E59962EE3}" srcOrd="0" destOrd="0" presId="urn:microsoft.com/office/officeart/2008/layout/VerticalCurvedList"/>
    <dgm:cxn modelId="{762C31E5-9062-E24A-A195-6D0DA5EF5A0B}" srcId="{54AAAF73-8584-2E48-8A4F-E60F09613B63}" destId="{E814D1B0-3184-6F4D-9700-535527BCE819}" srcOrd="0" destOrd="0" parTransId="{1864DE79-2141-8240-85C3-C2BC4960D7B7}" sibTransId="{595F6186-F8D3-5B42-96F9-7DD55265809D}"/>
    <dgm:cxn modelId="{61E288EE-384B-7340-92CB-62F685478172}" srcId="{54AAAF73-8584-2E48-8A4F-E60F09613B63}" destId="{9CA394B2-3859-C74D-A7E3-E3BBEDD77272}" srcOrd="3" destOrd="0" parTransId="{FE0D7579-79E9-5A4B-A8E8-0FCE4358821E}" sibTransId="{56C496BF-AFFA-8542-8732-358AC186D11F}"/>
    <dgm:cxn modelId="{67BC0DF8-3C72-EE49-A586-A8905E0E7D7C}" type="presParOf" srcId="{D392ADD1-1E47-704F-AF64-13D661CB17E1}" destId="{F7DA1180-0280-5B4C-8B3E-88F55A0782E9}" srcOrd="0" destOrd="0" presId="urn:microsoft.com/office/officeart/2008/layout/VerticalCurvedList"/>
    <dgm:cxn modelId="{691DD897-E9E4-464B-AABC-D7E222B5A53F}" type="presParOf" srcId="{F7DA1180-0280-5B4C-8B3E-88F55A0782E9}" destId="{80DB3BDB-15B7-5342-9719-0364EE16B1B7}" srcOrd="0" destOrd="0" presId="urn:microsoft.com/office/officeart/2008/layout/VerticalCurvedList"/>
    <dgm:cxn modelId="{45027E64-3820-A347-BD1B-F5611F3ACF6D}" type="presParOf" srcId="{80DB3BDB-15B7-5342-9719-0364EE16B1B7}" destId="{8C49B93A-1A53-7343-A437-4EECA8F60A32}" srcOrd="0" destOrd="0" presId="urn:microsoft.com/office/officeart/2008/layout/VerticalCurvedList"/>
    <dgm:cxn modelId="{40B13634-CFC2-6A4C-B55C-3CD0C6287BB2}" type="presParOf" srcId="{80DB3BDB-15B7-5342-9719-0364EE16B1B7}" destId="{C4742643-0C99-E44C-BF04-36F40C9F70F1}" srcOrd="1" destOrd="0" presId="urn:microsoft.com/office/officeart/2008/layout/VerticalCurvedList"/>
    <dgm:cxn modelId="{E6BFCC4B-9BE2-CC46-8775-E0C041755FE3}" type="presParOf" srcId="{80DB3BDB-15B7-5342-9719-0364EE16B1B7}" destId="{16A9F285-A1D5-BB48-AD5F-0DC4FA44E1C3}" srcOrd="2" destOrd="0" presId="urn:microsoft.com/office/officeart/2008/layout/VerticalCurvedList"/>
    <dgm:cxn modelId="{B1D2326A-C011-CA43-8E4B-27FFD32CBA55}" type="presParOf" srcId="{80DB3BDB-15B7-5342-9719-0364EE16B1B7}" destId="{6CCB8C7C-83AA-C144-A65E-ED7EF3D105DC}" srcOrd="3" destOrd="0" presId="urn:microsoft.com/office/officeart/2008/layout/VerticalCurvedList"/>
    <dgm:cxn modelId="{90DEFE9B-16B9-BF4F-9D71-97697F7DD2C7}" type="presParOf" srcId="{F7DA1180-0280-5B4C-8B3E-88F55A0782E9}" destId="{ABF51326-9E39-A34E-8105-BC1FD5AE23B1}" srcOrd="1" destOrd="0" presId="urn:microsoft.com/office/officeart/2008/layout/VerticalCurvedList"/>
    <dgm:cxn modelId="{98E7A7C5-3F44-7143-A68D-115D413AB0CC}" type="presParOf" srcId="{F7DA1180-0280-5B4C-8B3E-88F55A0782E9}" destId="{9AD88363-7F2C-AF4E-AA5D-E2ADFD088E64}" srcOrd="2" destOrd="0" presId="urn:microsoft.com/office/officeart/2008/layout/VerticalCurvedList"/>
    <dgm:cxn modelId="{0B3FFC84-33DB-6A4E-AD74-AE53D25C52EB}" type="presParOf" srcId="{9AD88363-7F2C-AF4E-AA5D-E2ADFD088E64}" destId="{CCB845B2-FF8B-C144-B102-AD41E30367C2}" srcOrd="0" destOrd="0" presId="urn:microsoft.com/office/officeart/2008/layout/VerticalCurvedList"/>
    <dgm:cxn modelId="{B5824F05-0F2B-2546-8AD8-7423F637C104}" type="presParOf" srcId="{F7DA1180-0280-5B4C-8B3E-88F55A0782E9}" destId="{E78C616F-6A42-8D46-A76F-E24A3EAF0297}" srcOrd="3" destOrd="0" presId="urn:microsoft.com/office/officeart/2008/layout/VerticalCurvedList"/>
    <dgm:cxn modelId="{7B3B7318-F3A5-074A-8AFD-F8A86DFB4FB6}" type="presParOf" srcId="{F7DA1180-0280-5B4C-8B3E-88F55A0782E9}" destId="{03E1CC02-D403-EC49-95D0-EFA03E423C31}" srcOrd="4" destOrd="0" presId="urn:microsoft.com/office/officeart/2008/layout/VerticalCurvedList"/>
    <dgm:cxn modelId="{EB156253-CF4C-AD4D-BA50-4C2941DEE6AC}" type="presParOf" srcId="{03E1CC02-D403-EC49-95D0-EFA03E423C31}" destId="{0CD6A9AD-552A-3B4F-B01D-F271A7840080}" srcOrd="0" destOrd="0" presId="urn:microsoft.com/office/officeart/2008/layout/VerticalCurvedList"/>
    <dgm:cxn modelId="{B9E478FA-4944-439B-ADE9-D14B3E8395A2}" type="presParOf" srcId="{F7DA1180-0280-5B4C-8B3E-88F55A0782E9}" destId="{647F0731-7B5B-4BF2-997C-161A52327E6E}" srcOrd="5" destOrd="0" presId="urn:microsoft.com/office/officeart/2008/layout/VerticalCurvedList"/>
    <dgm:cxn modelId="{E249E344-338D-4AF2-B103-94C6AA338CB8}" type="presParOf" srcId="{F7DA1180-0280-5B4C-8B3E-88F55A0782E9}" destId="{6FE7266A-914C-4862-9CA3-FACA2362996D}" srcOrd="6" destOrd="0" presId="urn:microsoft.com/office/officeart/2008/layout/VerticalCurvedList"/>
    <dgm:cxn modelId="{B31C6C58-3C72-4217-8FAA-4A02803316A4}" type="presParOf" srcId="{6FE7266A-914C-4862-9CA3-FACA2362996D}" destId="{6D1659C8-C15F-4BA0-BCB0-5982D2DA59C9}" srcOrd="0" destOrd="0" presId="urn:microsoft.com/office/officeart/2008/layout/VerticalCurvedList"/>
    <dgm:cxn modelId="{E07C2E20-2D64-46C8-9E6C-E13C78A9B764}" type="presParOf" srcId="{F7DA1180-0280-5B4C-8B3E-88F55A0782E9}" destId="{0250B7FD-C1AA-42F1-852D-954E59962EE3}" srcOrd="7" destOrd="0" presId="urn:microsoft.com/office/officeart/2008/layout/VerticalCurvedList"/>
    <dgm:cxn modelId="{49951292-E3BA-4833-BBE4-15360AEDBCB2}" type="presParOf" srcId="{F7DA1180-0280-5B4C-8B3E-88F55A0782E9}" destId="{99C533FC-FBFD-42A6-A134-15D164001F84}" srcOrd="8" destOrd="0" presId="urn:microsoft.com/office/officeart/2008/layout/VerticalCurvedList"/>
    <dgm:cxn modelId="{03C753C2-B048-4716-9BF7-DC633D46954A}" type="presParOf" srcId="{99C533FC-FBFD-42A6-A134-15D164001F84}" destId="{122BF793-17B5-974C-8959-14AB61DE2D5E}" srcOrd="0" destOrd="0" presId="urn:microsoft.com/office/officeart/2008/layout/VerticalCurvedList"/>
    <dgm:cxn modelId="{6E562D1A-0473-435B-8623-B870B6041FE3}" type="presParOf" srcId="{F7DA1180-0280-5B4C-8B3E-88F55A0782E9}" destId="{093E0AFA-A7CC-4E5E-963E-AE0C92748EC4}" srcOrd="9" destOrd="0" presId="urn:microsoft.com/office/officeart/2008/layout/VerticalCurvedList"/>
    <dgm:cxn modelId="{FD1E9D8E-00A1-440F-9815-04FE2D5A80D9}" type="presParOf" srcId="{F7DA1180-0280-5B4C-8B3E-88F55A0782E9}" destId="{AA9A9909-BAA6-453E-BB8B-44F2643DD1DC}" srcOrd="10" destOrd="0" presId="urn:microsoft.com/office/officeart/2008/layout/VerticalCurvedList"/>
    <dgm:cxn modelId="{C708883F-49B1-4FFA-95C8-6603AE96B4B0}" type="presParOf" srcId="{AA9A9909-BAA6-453E-BB8B-44F2643DD1DC}" destId="{B37609BA-9FD5-A245-AFEF-2F658205CA4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42643-0C99-E44C-BF04-36F40C9F70F1}">
      <dsp:nvSpPr>
        <dsp:cNvPr id="0" name=""/>
        <dsp:cNvSpPr/>
      </dsp:nvSpPr>
      <dsp:spPr>
        <a:xfrm>
          <a:off x="-5599458" y="-857213"/>
          <a:ext cx="6666829" cy="6666829"/>
        </a:xfrm>
        <a:prstGeom prst="blockArc">
          <a:avLst>
            <a:gd name="adj1" fmla="val 18900000"/>
            <a:gd name="adj2" fmla="val 2700000"/>
            <a:gd name="adj3" fmla="val 324"/>
          </a:avLst>
        </a:prstGeom>
        <a:noFill/>
        <a:ln w="1905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F51326-9E39-A34E-8105-BC1FD5AE23B1}">
      <dsp:nvSpPr>
        <dsp:cNvPr id="0" name=""/>
        <dsp:cNvSpPr/>
      </dsp:nvSpPr>
      <dsp:spPr>
        <a:xfrm>
          <a:off x="466632" y="309426"/>
          <a:ext cx="7490549" cy="619248"/>
        </a:xfrm>
        <a:prstGeom prst="rect">
          <a:avLst/>
        </a:prstGeom>
        <a:solidFill>
          <a:schemeClr val="accent1">
            <a:shade val="8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9152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err="1">
              <a:solidFill>
                <a:schemeClr val="tx1"/>
              </a:solidFill>
            </a:rPr>
            <a:t>Przywitanie</a:t>
          </a:r>
          <a:endParaRPr lang="en-US" sz="2000" b="1" kern="1200">
            <a:solidFill>
              <a:schemeClr val="tx1"/>
            </a:solidFill>
          </a:endParaRPr>
        </a:p>
      </dsp:txBody>
      <dsp:txXfrm>
        <a:off x="466632" y="309426"/>
        <a:ext cx="7490549" cy="619248"/>
      </dsp:txXfrm>
    </dsp:sp>
    <dsp:sp modelId="{CCB845B2-FF8B-C144-B102-AD41E30367C2}">
      <dsp:nvSpPr>
        <dsp:cNvPr id="0" name=""/>
        <dsp:cNvSpPr/>
      </dsp:nvSpPr>
      <dsp:spPr>
        <a:xfrm>
          <a:off x="79601" y="232020"/>
          <a:ext cx="774060" cy="774060"/>
        </a:xfrm>
        <a:prstGeom prst="ellipse">
          <a:avLst/>
        </a:prstGeom>
        <a:solidFill>
          <a:schemeClr val="lt1">
            <a:hueOff val="0"/>
            <a:satOff val="0"/>
            <a:lumOff val="0"/>
            <a:alphaOff val="0"/>
          </a:schemeClr>
        </a:solidFill>
        <a:ln w="10000" cap="flat" cmpd="sng" algn="ctr">
          <a:solidFill>
            <a:schemeClr val="accent1">
              <a:shade val="8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E78C616F-6A42-8D46-A76F-E24A3EAF0297}">
      <dsp:nvSpPr>
        <dsp:cNvPr id="0" name=""/>
        <dsp:cNvSpPr/>
      </dsp:nvSpPr>
      <dsp:spPr>
        <a:xfrm>
          <a:off x="910367" y="1238001"/>
          <a:ext cx="7046814" cy="619248"/>
        </a:xfrm>
        <a:prstGeom prst="rect">
          <a:avLst/>
        </a:prstGeom>
        <a:solidFill>
          <a:schemeClr val="accent1">
            <a:shade val="80000"/>
            <a:hueOff val="-148414"/>
            <a:satOff val="-4451"/>
            <a:lumOff val="863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148414"/>
              <a:satOff val="-4451"/>
              <a:lumOff val="863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9152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cs typeface="Arial"/>
            </a:rPr>
            <a:t>Java Script - ECMAScript </a:t>
          </a:r>
          <a:r>
            <a:rPr lang="pl-PL" sz="2000" kern="1200" dirty="0">
              <a:solidFill>
                <a:schemeClr val="tx1"/>
              </a:solidFill>
              <a:cs typeface="Arial"/>
            </a:rPr>
            <a:t>5/6</a:t>
          </a:r>
          <a:endParaRPr lang="en-US" sz="2000" kern="1200" dirty="0">
            <a:solidFill>
              <a:schemeClr val="tx1"/>
            </a:solidFill>
            <a:cs typeface="Arial"/>
          </a:endParaRPr>
        </a:p>
      </dsp:txBody>
      <dsp:txXfrm>
        <a:off x="910367" y="1238001"/>
        <a:ext cx="7046814" cy="619248"/>
      </dsp:txXfrm>
    </dsp:sp>
    <dsp:sp modelId="{0CD6A9AD-552A-3B4F-B01D-F271A7840080}">
      <dsp:nvSpPr>
        <dsp:cNvPr id="0" name=""/>
        <dsp:cNvSpPr/>
      </dsp:nvSpPr>
      <dsp:spPr>
        <a:xfrm>
          <a:off x="523337" y="1160595"/>
          <a:ext cx="774060" cy="774060"/>
        </a:xfrm>
        <a:prstGeom prst="ellipse">
          <a:avLst/>
        </a:prstGeom>
        <a:solidFill>
          <a:schemeClr val="lt1">
            <a:hueOff val="0"/>
            <a:satOff val="0"/>
            <a:lumOff val="0"/>
            <a:alphaOff val="0"/>
          </a:schemeClr>
        </a:solidFill>
        <a:ln w="10000" cap="flat" cmpd="sng" algn="ctr">
          <a:solidFill>
            <a:schemeClr val="accent1">
              <a:shade val="80000"/>
              <a:hueOff val="-148414"/>
              <a:satOff val="-4451"/>
              <a:lumOff val="863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647F0731-7B5B-4BF2-997C-161A52327E6E}">
      <dsp:nvSpPr>
        <dsp:cNvPr id="0" name=""/>
        <dsp:cNvSpPr/>
      </dsp:nvSpPr>
      <dsp:spPr>
        <a:xfrm>
          <a:off x="1046558" y="2166577"/>
          <a:ext cx="6910623" cy="619248"/>
        </a:xfrm>
        <a:prstGeom prst="rect">
          <a:avLst/>
        </a:prstGeom>
        <a:solidFill>
          <a:schemeClr val="accent1">
            <a:shade val="80000"/>
            <a:hueOff val="-296828"/>
            <a:satOff val="-8903"/>
            <a:lumOff val="1726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296828"/>
              <a:satOff val="-8903"/>
              <a:lumOff val="1726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9152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cs typeface="Arial"/>
            </a:rPr>
            <a:t>Zakres</a:t>
          </a:r>
          <a:r>
            <a:rPr lang="en-US" sz="2000" kern="1200" dirty="0">
              <a:solidFill>
                <a:schemeClr val="tx1"/>
              </a:solidFill>
              <a:cs typeface="Arial"/>
            </a:rPr>
            <a:t> - </a:t>
          </a:r>
          <a:r>
            <a:rPr lang="en-US" sz="2000" kern="1200" dirty="0">
              <a:solidFill>
                <a:schemeClr val="tx1"/>
              </a:solidFill>
            </a:rPr>
            <a:t>Scope</a:t>
          </a:r>
        </a:p>
      </dsp:txBody>
      <dsp:txXfrm>
        <a:off x="1046558" y="2166577"/>
        <a:ext cx="6910623" cy="619248"/>
      </dsp:txXfrm>
    </dsp:sp>
    <dsp:sp modelId="{6D1659C8-C15F-4BA0-BCB0-5982D2DA59C9}">
      <dsp:nvSpPr>
        <dsp:cNvPr id="0" name=""/>
        <dsp:cNvSpPr/>
      </dsp:nvSpPr>
      <dsp:spPr>
        <a:xfrm>
          <a:off x="659528" y="2089171"/>
          <a:ext cx="774060" cy="774060"/>
        </a:xfrm>
        <a:prstGeom prst="ellipse">
          <a:avLst/>
        </a:prstGeom>
        <a:solidFill>
          <a:schemeClr val="lt1">
            <a:hueOff val="0"/>
            <a:satOff val="0"/>
            <a:lumOff val="0"/>
            <a:alphaOff val="0"/>
          </a:schemeClr>
        </a:solidFill>
        <a:ln w="10000" cap="flat" cmpd="sng" algn="ctr">
          <a:solidFill>
            <a:schemeClr val="accent1">
              <a:shade val="80000"/>
              <a:hueOff val="-296828"/>
              <a:satOff val="-8903"/>
              <a:lumOff val="1726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0250B7FD-C1AA-42F1-852D-954E59962EE3}">
      <dsp:nvSpPr>
        <dsp:cNvPr id="0" name=""/>
        <dsp:cNvSpPr/>
      </dsp:nvSpPr>
      <dsp:spPr>
        <a:xfrm>
          <a:off x="910367" y="3095152"/>
          <a:ext cx="7046814" cy="619248"/>
        </a:xfrm>
        <a:prstGeom prst="rect">
          <a:avLst/>
        </a:prstGeom>
        <a:solidFill>
          <a:schemeClr val="accent1">
            <a:shade val="80000"/>
            <a:hueOff val="-445243"/>
            <a:satOff val="-13354"/>
            <a:lumOff val="2589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445243"/>
              <a:satOff val="-13354"/>
              <a:lumOff val="2589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9152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Domknięcia</a:t>
          </a:r>
          <a:r>
            <a:rPr lang="en-US" sz="2000" kern="1200" dirty="0">
              <a:solidFill>
                <a:schemeClr val="tx1"/>
              </a:solidFill>
            </a:rPr>
            <a:t> - Closures</a:t>
          </a:r>
        </a:p>
      </dsp:txBody>
      <dsp:txXfrm>
        <a:off x="910367" y="3095152"/>
        <a:ext cx="7046814" cy="619248"/>
      </dsp:txXfrm>
    </dsp:sp>
    <dsp:sp modelId="{122BF793-17B5-974C-8959-14AB61DE2D5E}">
      <dsp:nvSpPr>
        <dsp:cNvPr id="0" name=""/>
        <dsp:cNvSpPr/>
      </dsp:nvSpPr>
      <dsp:spPr>
        <a:xfrm>
          <a:off x="523337" y="3017746"/>
          <a:ext cx="774060" cy="774060"/>
        </a:xfrm>
        <a:prstGeom prst="ellipse">
          <a:avLst/>
        </a:prstGeom>
        <a:solidFill>
          <a:schemeClr val="lt1">
            <a:hueOff val="0"/>
            <a:satOff val="0"/>
            <a:lumOff val="0"/>
            <a:alphaOff val="0"/>
          </a:schemeClr>
        </a:solidFill>
        <a:ln w="10000" cap="flat" cmpd="sng" algn="ctr">
          <a:solidFill>
            <a:schemeClr val="accent1">
              <a:shade val="80000"/>
              <a:hueOff val="-445243"/>
              <a:satOff val="-13354"/>
              <a:lumOff val="2589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093E0AFA-A7CC-4E5E-963E-AE0C92748EC4}">
      <dsp:nvSpPr>
        <dsp:cNvPr id="0" name=""/>
        <dsp:cNvSpPr/>
      </dsp:nvSpPr>
      <dsp:spPr>
        <a:xfrm>
          <a:off x="466632" y="4023728"/>
          <a:ext cx="7490549" cy="619248"/>
        </a:xfrm>
        <a:prstGeom prst="rect">
          <a:avLst/>
        </a:prstGeom>
        <a:solidFill>
          <a:schemeClr val="accent1">
            <a:shade val="80000"/>
            <a:hueOff val="-593657"/>
            <a:satOff val="-17806"/>
            <a:lumOff val="3452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593657"/>
              <a:satOff val="-17806"/>
              <a:lumOff val="3452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49152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tx1"/>
              </a:solidFill>
            </a:rPr>
            <a:t>Zwiedzanie</a:t>
          </a:r>
          <a:r>
            <a:rPr lang="en-US" sz="2000" kern="1200" dirty="0">
              <a:solidFill>
                <a:schemeClr val="tx1"/>
              </a:solidFill>
            </a:rPr>
            <a:t> </a:t>
          </a:r>
          <a:r>
            <a:rPr lang="en-US" sz="2000" kern="1200" dirty="0" err="1">
              <a:solidFill>
                <a:schemeClr val="tx1"/>
              </a:solidFill>
            </a:rPr>
            <a:t>biura</a:t>
          </a:r>
          <a:r>
            <a:rPr lang="en-US" sz="2000" kern="1200" dirty="0">
              <a:solidFill>
                <a:schemeClr val="tx1"/>
              </a:solidFill>
            </a:rPr>
            <a:t> / Q&amp;A / Speed Interviews</a:t>
          </a:r>
        </a:p>
      </dsp:txBody>
      <dsp:txXfrm>
        <a:off x="466632" y="4023728"/>
        <a:ext cx="7490549" cy="619248"/>
      </dsp:txXfrm>
    </dsp:sp>
    <dsp:sp modelId="{B37609BA-9FD5-A245-AFEF-2F658205CA4F}">
      <dsp:nvSpPr>
        <dsp:cNvPr id="0" name=""/>
        <dsp:cNvSpPr/>
      </dsp:nvSpPr>
      <dsp:spPr>
        <a:xfrm>
          <a:off x="79601" y="3946322"/>
          <a:ext cx="774060" cy="774060"/>
        </a:xfrm>
        <a:prstGeom prst="ellipse">
          <a:avLst/>
        </a:prstGeom>
        <a:solidFill>
          <a:schemeClr val="lt1">
            <a:hueOff val="0"/>
            <a:satOff val="0"/>
            <a:lumOff val="0"/>
            <a:alphaOff val="0"/>
          </a:schemeClr>
        </a:solidFill>
        <a:ln w="10000" cap="flat" cmpd="sng" algn="ctr">
          <a:solidFill>
            <a:schemeClr val="accent1">
              <a:shade val="80000"/>
              <a:hueOff val="-593657"/>
              <a:satOff val="-17806"/>
              <a:lumOff val="3452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a:p>
        </p:txBody>
      </p:sp>
    </p:spTree>
    <p:extLst>
      <p:ext uri="{BB962C8B-B14F-4D97-AF65-F5344CB8AC3E}">
        <p14:creationId xmlns:p14="http://schemas.microsoft.com/office/powerpoint/2010/main" val="178474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a:p>
        </p:txBody>
      </p:sp>
    </p:spTree>
    <p:extLst>
      <p:ext uri="{BB962C8B-B14F-4D97-AF65-F5344CB8AC3E}">
        <p14:creationId xmlns:p14="http://schemas.microsoft.com/office/powerpoint/2010/main" val="254670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a:p>
        </p:txBody>
      </p:sp>
    </p:spTree>
    <p:extLst>
      <p:ext uri="{BB962C8B-B14F-4D97-AF65-F5344CB8AC3E}">
        <p14:creationId xmlns:p14="http://schemas.microsoft.com/office/powerpoint/2010/main" val="318189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a:p>
        </p:txBody>
      </p:sp>
    </p:spTree>
    <p:extLst>
      <p:ext uri="{BB962C8B-B14F-4D97-AF65-F5344CB8AC3E}">
        <p14:creationId xmlns:p14="http://schemas.microsoft.com/office/powerpoint/2010/main" val="3740826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a:p>
        </p:txBody>
      </p:sp>
    </p:spTree>
    <p:extLst>
      <p:ext uri="{BB962C8B-B14F-4D97-AF65-F5344CB8AC3E}">
        <p14:creationId xmlns:p14="http://schemas.microsoft.com/office/powerpoint/2010/main" val="3677027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https://www.sap.com/corporate/de/legal/copyright.html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73186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5638252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510722319"/>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643398407"/>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image" Target="../media/image9.png"/><Relationship Id="rId5" Type="http://schemas.microsoft.com/office/2007/relationships/hdphoto" Target="../media/hdphoto2.wdp"/><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p:txBody>
          <a:bodyPr/>
          <a:lstStyle/>
          <a:p>
            <a:r>
              <a:rPr lang="en-US"/>
              <a:t>Edyta </a:t>
            </a:r>
            <a:r>
              <a:rPr lang="en-US" err="1"/>
              <a:t>Sporysz</a:t>
            </a:r>
            <a:r>
              <a:rPr lang="en-US"/>
              <a:t>, Krzysztof Krupa, SAP</a:t>
            </a:r>
          </a:p>
          <a:p>
            <a:pPr lvl="0"/>
            <a:r>
              <a:rPr lang="pl-PL"/>
              <a:t>11</a:t>
            </a:r>
            <a:r>
              <a:rPr lang="en-US"/>
              <a:t> </a:t>
            </a:r>
            <a:r>
              <a:rPr lang="en-US" err="1"/>
              <a:t>kwiecień</a:t>
            </a:r>
            <a:r>
              <a:rPr lang="en-US"/>
              <a:t> 2019</a:t>
            </a:r>
          </a:p>
        </p:txBody>
      </p:sp>
      <p:sp>
        <p:nvSpPr>
          <p:cNvPr id="4" name="Title"/>
          <p:cNvSpPr>
            <a:spLocks noGrp="1"/>
          </p:cNvSpPr>
          <p:nvPr>
            <p:ph type="title"/>
          </p:nvPr>
        </p:nvSpPr>
        <p:spPr bwMode="gray"/>
        <p:txBody>
          <a:bodyPr/>
          <a:lstStyle/>
          <a:p>
            <a:r>
              <a:rPr lang="en-US" err="1"/>
              <a:t>Tego</a:t>
            </a:r>
            <a:r>
              <a:rPr lang="en-US"/>
              <a:t> </a:t>
            </a:r>
            <a:r>
              <a:rPr lang="en-US" err="1"/>
              <a:t>nie</a:t>
            </a:r>
            <a:r>
              <a:rPr lang="en-US"/>
              <a:t> </a:t>
            </a:r>
            <a:r>
              <a:rPr lang="en-US" err="1"/>
              <a:t>wiesz</a:t>
            </a:r>
            <a:r>
              <a:rPr lang="en-US"/>
              <a:t> o JS</a:t>
            </a:r>
            <a:br>
              <a:rPr lang="en-US"/>
            </a:br>
            <a:r>
              <a:rPr lang="en-US">
                <a:solidFill>
                  <a:schemeClr val="accent1"/>
                </a:solidFill>
              </a:rPr>
              <a:t>Scope &amp; Closures</a:t>
            </a:r>
            <a:endParaRPr lang="de-DE">
              <a:solidFill>
                <a:schemeClr val="accent1"/>
              </a:solidFill>
            </a:endParaRPr>
          </a:p>
        </p:txBody>
      </p:sp>
      <p:pic>
        <p:nvPicPr>
          <p:cNvPr id="8" name="Picture 7">
            <a:extLst>
              <a:ext uri="{FF2B5EF4-FFF2-40B4-BE49-F238E27FC236}">
                <a16:creationId xmlns:a16="http://schemas.microsoft.com/office/drawing/2014/main" id="{3C5DBC14-49AB-4C1D-869D-AC387C7DC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99" y="-1119"/>
            <a:ext cx="6407899" cy="4265127"/>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485E2D-E4A4-8D4A-823C-BA6E528A685A}"/>
              </a:ext>
            </a:extLst>
          </p:cNvPr>
          <p:cNvPicPr>
            <a:picLocks noGrp="1" noChangeAspect="1"/>
          </p:cNvPicPr>
          <p:nvPr>
            <p:ph type="pic" sz="quarter" idx="10"/>
          </p:nvPr>
        </p:nvPicPr>
        <p:blipFill rotWithShape="1">
          <a:blip r:embed="rId3"/>
          <a:srcRect l="10024" r="52797" b="1250"/>
          <a:stretch/>
        </p:blipFill>
        <p:spPr bwMode="gray">
          <a:xfrm>
            <a:off x="7313308" y="255638"/>
            <a:ext cx="4881600" cy="6602400"/>
          </a:xfrm>
        </p:spPr>
      </p:pic>
      <p:sp>
        <p:nvSpPr>
          <p:cNvPr id="4" name="Text Placeholder"/>
          <p:cNvSpPr>
            <a:spLocks noGrp="1"/>
          </p:cNvSpPr>
          <p:nvPr>
            <p:ph type="body" sz="quarter" idx="11"/>
          </p:nvPr>
        </p:nvSpPr>
        <p:spPr bwMode="gray">
          <a:xfrm>
            <a:off x="503998" y="1101213"/>
            <a:ext cx="6653886" cy="5234787"/>
          </a:xfrm>
        </p:spPr>
        <p:txBody>
          <a:bodyPr vert="horz" lIns="0" tIns="0" rIns="0" bIns="0" rtlCol="0" anchor="t">
            <a:normAutofit/>
          </a:bodyPr>
          <a:lstStyle/>
          <a:p>
            <a:pPr marL="457200" lvl="1" indent="-457200">
              <a:lnSpc>
                <a:spcPct val="200000"/>
              </a:lnSpc>
            </a:pPr>
            <a:r>
              <a:rPr lang="en-US" sz="2800" b="1" dirty="0" err="1"/>
              <a:t>funkcyjny</a:t>
            </a:r>
            <a:r>
              <a:rPr lang="en-US" sz="2800" b="1" dirty="0"/>
              <a:t> – </a:t>
            </a:r>
            <a:r>
              <a:rPr lang="en-US" sz="2800" b="1" dirty="0">
                <a:solidFill>
                  <a:schemeClr val="accent1"/>
                </a:solidFill>
              </a:rPr>
              <a:t>var</a:t>
            </a:r>
            <a:endParaRPr lang="en-US" sz="2800" b="1" dirty="0">
              <a:solidFill>
                <a:schemeClr val="accent1"/>
              </a:solidFill>
              <a:cs typeface="Arial"/>
            </a:endParaRPr>
          </a:p>
          <a:p>
            <a:pPr marL="457200" lvl="1" indent="-457200">
              <a:lnSpc>
                <a:spcPct val="200000"/>
              </a:lnSpc>
            </a:pPr>
            <a:r>
              <a:rPr lang="en-US" sz="2800" b="1" dirty="0" err="1"/>
              <a:t>bloku</a:t>
            </a:r>
            <a:r>
              <a:rPr lang="en-US" sz="2800" b="1" dirty="0"/>
              <a:t> – </a:t>
            </a:r>
            <a:r>
              <a:rPr lang="en-US" sz="2800" b="1" dirty="0">
                <a:solidFill>
                  <a:schemeClr val="accent1"/>
                </a:solidFill>
              </a:rPr>
              <a:t>let</a:t>
            </a:r>
            <a:endParaRPr lang="en-US" sz="2800" b="1" dirty="0">
              <a:solidFill>
                <a:schemeClr val="accent1"/>
              </a:solidFill>
              <a:cs typeface="Arial"/>
            </a:endParaRPr>
          </a:p>
          <a:p>
            <a:pPr marL="457200" lvl="1" indent="-457200">
              <a:lnSpc>
                <a:spcPct val="200000"/>
              </a:lnSpc>
            </a:pPr>
            <a:r>
              <a:rPr lang="en-US" sz="2800" b="1" dirty="0" err="1"/>
              <a:t>zagnieżdżony</a:t>
            </a:r>
            <a:endParaRPr lang="en-US" sz="2800" b="1" dirty="0">
              <a:cs typeface="Arial"/>
            </a:endParaRPr>
          </a:p>
        </p:txBody>
      </p:sp>
      <p:sp>
        <p:nvSpPr>
          <p:cNvPr id="8" name="Title 7">
            <a:extLst>
              <a:ext uri="{FF2B5EF4-FFF2-40B4-BE49-F238E27FC236}">
                <a16:creationId xmlns:a16="http://schemas.microsoft.com/office/drawing/2014/main" id="{B5339CA0-6A57-AB42-A92E-A13DBFB69BAC}"/>
              </a:ext>
            </a:extLst>
          </p:cNvPr>
          <p:cNvSpPr>
            <a:spLocks noGrp="1"/>
          </p:cNvSpPr>
          <p:nvPr>
            <p:ph type="title"/>
          </p:nvPr>
        </p:nvSpPr>
        <p:spPr>
          <a:xfrm>
            <a:off x="504001" y="504000"/>
            <a:ext cx="5112000" cy="615553"/>
          </a:xfrm>
        </p:spPr>
        <p:txBody>
          <a:bodyPr/>
          <a:lstStyle/>
          <a:p>
            <a:r>
              <a:rPr lang="pl-PL" sz="4000"/>
              <a:t>Zakres – </a:t>
            </a:r>
            <a:r>
              <a:rPr lang="pl-PL" sz="4000" err="1">
                <a:solidFill>
                  <a:schemeClr val="accent1"/>
                </a:solidFill>
              </a:rPr>
              <a:t>Scope</a:t>
            </a:r>
            <a:endParaRPr lang="pl-PL" sz="4000"/>
          </a:p>
        </p:txBody>
      </p:sp>
    </p:spTree>
    <p:extLst>
      <p:ext uri="{BB962C8B-B14F-4D97-AF65-F5344CB8AC3E}">
        <p14:creationId xmlns:p14="http://schemas.microsoft.com/office/powerpoint/2010/main" val="131436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485E2D-E4A4-8D4A-823C-BA6E528A685A}"/>
              </a:ext>
            </a:extLst>
          </p:cNvPr>
          <p:cNvPicPr>
            <a:picLocks noGrp="1" noChangeAspect="1"/>
          </p:cNvPicPr>
          <p:nvPr>
            <p:ph type="pic" sz="quarter" idx="10"/>
          </p:nvPr>
        </p:nvPicPr>
        <p:blipFill rotWithShape="1">
          <a:blip r:embed="rId3"/>
          <a:srcRect l="8622" t="7059" r="46777" b="33593"/>
          <a:stretch/>
        </p:blipFill>
        <p:spPr bwMode="gray">
          <a:xfrm>
            <a:off x="7313575" y="255600"/>
            <a:ext cx="4881600" cy="6602400"/>
          </a:xfrm>
        </p:spPr>
      </p:pic>
      <p:sp>
        <p:nvSpPr>
          <p:cNvPr id="4" name="Text Placeholder"/>
          <p:cNvSpPr>
            <a:spLocks noGrp="1"/>
          </p:cNvSpPr>
          <p:nvPr>
            <p:ph type="body" sz="quarter" idx="11"/>
          </p:nvPr>
        </p:nvSpPr>
        <p:spPr bwMode="gray">
          <a:xfrm>
            <a:off x="503998" y="1101213"/>
            <a:ext cx="6653886" cy="5234787"/>
          </a:xfrm>
        </p:spPr>
        <p:txBody>
          <a:bodyPr>
            <a:normAutofit/>
          </a:bodyPr>
          <a:lstStyle/>
          <a:p>
            <a:pPr lvl="1">
              <a:lnSpc>
                <a:spcPct val="200000"/>
              </a:lnSpc>
            </a:pPr>
            <a:r>
              <a:rPr lang="en-US" sz="2800" b="1" err="1"/>
              <a:t>zakres</a:t>
            </a:r>
            <a:r>
              <a:rPr lang="en-US" sz="2800" b="1"/>
              <a:t> </a:t>
            </a:r>
            <a:r>
              <a:rPr lang="en-US" sz="2800" b="1" err="1"/>
              <a:t>autorski</a:t>
            </a:r>
            <a:r>
              <a:rPr lang="en-US" sz="2800" b="1"/>
              <a:t> </a:t>
            </a:r>
            <a:r>
              <a:rPr lang="en-US" sz="2800" b="1" err="1"/>
              <a:t>i</a:t>
            </a:r>
            <a:r>
              <a:rPr lang="en-US" sz="2800" b="1"/>
              <a:t> </a:t>
            </a:r>
            <a:r>
              <a:rPr lang="en-US" sz="2800" b="1" err="1"/>
              <a:t>wykonania</a:t>
            </a:r>
            <a:r>
              <a:rPr lang="en-US" sz="2800" b="1"/>
              <a:t> </a:t>
            </a:r>
            <a:r>
              <a:rPr lang="en-US" sz="2800" b="1" err="1"/>
              <a:t>funkcji</a:t>
            </a:r>
            <a:endParaRPr lang="en-US" sz="2800" b="1"/>
          </a:p>
          <a:p>
            <a:pPr lvl="1">
              <a:lnSpc>
                <a:spcPct val="200000"/>
              </a:lnSpc>
            </a:pPr>
            <a:r>
              <a:rPr lang="en-US" sz="2800" b="1"/>
              <a:t>Immediately-invoked Function Expression – </a:t>
            </a:r>
            <a:r>
              <a:rPr lang="en-US" sz="2800" b="1">
                <a:solidFill>
                  <a:schemeClr val="accent1"/>
                </a:solidFill>
              </a:rPr>
              <a:t>IIFE</a:t>
            </a:r>
          </a:p>
          <a:p>
            <a:pPr lvl="1">
              <a:lnSpc>
                <a:spcPct val="200000"/>
              </a:lnSpc>
            </a:pPr>
            <a:r>
              <a:rPr lang="en-US" sz="2800" b="1" err="1"/>
              <a:t>Ograniczanie</a:t>
            </a:r>
            <a:r>
              <a:rPr lang="en-US" sz="2800" b="1"/>
              <a:t> </a:t>
            </a:r>
            <a:r>
              <a:rPr lang="en-US" sz="2800" b="1" err="1"/>
              <a:t>zakresów</a:t>
            </a:r>
            <a:r>
              <a:rPr lang="en-US" sz="2800" b="1"/>
              <a:t> - </a:t>
            </a:r>
            <a:r>
              <a:rPr lang="en-US" sz="2800" b="1" err="1">
                <a:solidFill>
                  <a:schemeClr val="accent1"/>
                </a:solidFill>
              </a:rPr>
              <a:t>moduły</a:t>
            </a:r>
            <a:r>
              <a:rPr lang="en-US" sz="2800" b="1"/>
              <a:t> </a:t>
            </a:r>
          </a:p>
        </p:txBody>
      </p:sp>
      <p:sp>
        <p:nvSpPr>
          <p:cNvPr id="8" name="Title 7">
            <a:extLst>
              <a:ext uri="{FF2B5EF4-FFF2-40B4-BE49-F238E27FC236}">
                <a16:creationId xmlns:a16="http://schemas.microsoft.com/office/drawing/2014/main" id="{B5339CA0-6A57-AB42-A92E-A13DBFB69BAC}"/>
              </a:ext>
            </a:extLst>
          </p:cNvPr>
          <p:cNvSpPr>
            <a:spLocks noGrp="1"/>
          </p:cNvSpPr>
          <p:nvPr>
            <p:ph type="title"/>
          </p:nvPr>
        </p:nvSpPr>
        <p:spPr>
          <a:xfrm>
            <a:off x="504001" y="504000"/>
            <a:ext cx="5811558" cy="1231106"/>
          </a:xfrm>
        </p:spPr>
        <p:txBody>
          <a:bodyPr/>
          <a:lstStyle/>
          <a:p>
            <a:r>
              <a:rPr lang="pl-PL" sz="4000"/>
              <a:t>Domknięcia – </a:t>
            </a:r>
            <a:r>
              <a:rPr lang="pl-PL" sz="4000" err="1">
                <a:solidFill>
                  <a:schemeClr val="accent1"/>
                </a:solidFill>
              </a:rPr>
              <a:t>Closures</a:t>
            </a:r>
            <a:endParaRPr lang="pl-PL" sz="4000">
              <a:solidFill>
                <a:schemeClr val="accent1"/>
              </a:solidFill>
            </a:endParaRPr>
          </a:p>
        </p:txBody>
      </p:sp>
    </p:spTree>
    <p:extLst>
      <p:ext uri="{BB962C8B-B14F-4D97-AF65-F5344CB8AC3E}">
        <p14:creationId xmlns:p14="http://schemas.microsoft.com/office/powerpoint/2010/main" val="277590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807A1F-95F7-4344-894F-0CC3E5FD5AC9}"/>
              </a:ext>
            </a:extLst>
          </p:cNvPr>
          <p:cNvSpPr/>
          <p:nvPr/>
        </p:nvSpPr>
        <p:spPr>
          <a:xfrm>
            <a:off x="538860" y="1730920"/>
            <a:ext cx="10449437" cy="3170099"/>
          </a:xfrm>
          <a:prstGeom prst="rect">
            <a:avLst/>
          </a:prstGeom>
        </p:spPr>
        <p:txBody>
          <a:bodyPr wrap="square">
            <a:spAutoFit/>
          </a:bodyPr>
          <a:lstStyle/>
          <a:p>
            <a:r>
              <a:rPr lang="en-US" sz="4000" b="1" err="1"/>
              <a:t>Domknięcia</a:t>
            </a:r>
            <a:r>
              <a:rPr lang="en-US" sz="4000" b="1"/>
              <a:t> </a:t>
            </a:r>
            <a:r>
              <a:rPr lang="en-US" sz="4000" b="1">
                <a:solidFill>
                  <a:schemeClr val="accent1"/>
                </a:solidFill>
              </a:rPr>
              <a:t>Closures</a:t>
            </a:r>
            <a:br>
              <a:rPr lang="en-US" sz="4000">
                <a:solidFill>
                  <a:schemeClr val="accent1"/>
                </a:solidFill>
              </a:rPr>
            </a:br>
            <a:r>
              <a:rPr lang="en-US" sz="4000" err="1"/>
              <a:t>zdolność</a:t>
            </a:r>
            <a:r>
              <a:rPr lang="en-US" sz="4000"/>
              <a:t> </a:t>
            </a:r>
            <a:r>
              <a:rPr lang="en-US" sz="4000" err="1"/>
              <a:t>funkcji</a:t>
            </a:r>
            <a:r>
              <a:rPr lang="en-US" sz="4000"/>
              <a:t> do </a:t>
            </a:r>
            <a:r>
              <a:rPr lang="en-US" sz="4000" err="1"/>
              <a:t>zapamiętywania</a:t>
            </a:r>
            <a:r>
              <a:rPr lang="en-US" sz="4000"/>
              <a:t> </a:t>
            </a:r>
            <a:r>
              <a:rPr lang="en-US" sz="4000" err="1"/>
              <a:t>i</a:t>
            </a:r>
            <a:r>
              <a:rPr lang="en-US" sz="4000"/>
              <a:t> </a:t>
            </a:r>
            <a:r>
              <a:rPr lang="en-US" sz="4000" err="1"/>
              <a:t>dostępu</a:t>
            </a:r>
            <a:r>
              <a:rPr lang="en-US" sz="4000"/>
              <a:t> do </a:t>
            </a:r>
            <a:r>
              <a:rPr lang="en-US" sz="4000" err="1"/>
              <a:t>jej</a:t>
            </a:r>
            <a:r>
              <a:rPr lang="en-US" sz="4000"/>
              <a:t> </a:t>
            </a:r>
            <a:r>
              <a:rPr lang="en-US" sz="4000" err="1">
                <a:solidFill>
                  <a:schemeClr val="accent1"/>
                </a:solidFill>
              </a:rPr>
              <a:t>leksykalnego</a:t>
            </a:r>
            <a:r>
              <a:rPr lang="en-US" sz="4000">
                <a:solidFill>
                  <a:schemeClr val="accent1"/>
                </a:solidFill>
              </a:rPr>
              <a:t> </a:t>
            </a:r>
            <a:r>
              <a:rPr lang="en-US" sz="4000" err="1">
                <a:solidFill>
                  <a:schemeClr val="accent1"/>
                </a:solidFill>
              </a:rPr>
              <a:t>zakresu</a:t>
            </a:r>
            <a:r>
              <a:rPr lang="en-US" sz="4000">
                <a:solidFill>
                  <a:schemeClr val="accent1"/>
                </a:solidFill>
              </a:rPr>
              <a:t> </a:t>
            </a:r>
            <a:r>
              <a:rPr lang="en-US" sz="4000" err="1"/>
              <a:t>nawet</a:t>
            </a:r>
            <a:r>
              <a:rPr lang="en-US" sz="4000"/>
              <a:t> </a:t>
            </a:r>
            <a:r>
              <a:rPr lang="en-US" sz="4000" err="1"/>
              <a:t>podczas</a:t>
            </a:r>
            <a:r>
              <a:rPr lang="en-US" sz="4000"/>
              <a:t> </a:t>
            </a:r>
            <a:r>
              <a:rPr lang="en-US" sz="4000" err="1"/>
              <a:t>wywołania</a:t>
            </a:r>
            <a:r>
              <a:rPr lang="en-US" sz="4000"/>
              <a:t> </a:t>
            </a:r>
            <a:r>
              <a:rPr lang="en-US" sz="4000" err="1"/>
              <a:t>jej</a:t>
            </a:r>
            <a:br>
              <a:rPr lang="en-US" sz="4000"/>
            </a:br>
            <a:r>
              <a:rPr lang="en-US" sz="4000" err="1"/>
              <a:t>poza</a:t>
            </a:r>
            <a:r>
              <a:rPr lang="en-US" sz="4000"/>
              <a:t> </a:t>
            </a:r>
            <a:r>
              <a:rPr lang="en-US" sz="4000" err="1"/>
              <a:t>jej</a:t>
            </a:r>
            <a:r>
              <a:rPr lang="en-US" sz="4000"/>
              <a:t> </a:t>
            </a:r>
            <a:r>
              <a:rPr lang="en-US" sz="4000" err="1"/>
              <a:t>leksykalnym</a:t>
            </a:r>
            <a:r>
              <a:rPr lang="en-US" sz="4000"/>
              <a:t> </a:t>
            </a:r>
            <a:r>
              <a:rPr lang="en-US" sz="4000" err="1"/>
              <a:t>zakresem</a:t>
            </a:r>
            <a:endParaRPr lang="pl-PL" sz="4000"/>
          </a:p>
        </p:txBody>
      </p:sp>
    </p:spTree>
    <p:extLst>
      <p:ext uri="{BB962C8B-B14F-4D97-AF65-F5344CB8AC3E}">
        <p14:creationId xmlns:p14="http://schemas.microsoft.com/office/powerpoint/2010/main" val="196876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8B4E3E-7C22-4A2E-AD45-6579D6AEA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435" y="4677861"/>
            <a:ext cx="3203341" cy="1805008"/>
          </a:xfrm>
          <a:prstGeom prst="rect">
            <a:avLst/>
          </a:prstGeom>
        </p:spPr>
      </p:pic>
      <p:pic>
        <p:nvPicPr>
          <p:cNvPr id="9" name="Picture 8">
            <a:extLst>
              <a:ext uri="{FF2B5EF4-FFF2-40B4-BE49-F238E27FC236}">
                <a16:creationId xmlns:a16="http://schemas.microsoft.com/office/drawing/2014/main" id="{B04681C8-C2D9-4606-88B4-0721B24C9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198" y="5580365"/>
            <a:ext cx="2100283" cy="1183460"/>
          </a:xfrm>
          <a:prstGeom prst="rect">
            <a:avLst/>
          </a:prstGeom>
        </p:spPr>
      </p:pic>
      <p:sp>
        <p:nvSpPr>
          <p:cNvPr id="10" name="Title 1">
            <a:extLst>
              <a:ext uri="{FF2B5EF4-FFF2-40B4-BE49-F238E27FC236}">
                <a16:creationId xmlns:a16="http://schemas.microsoft.com/office/drawing/2014/main" id="{A33A5827-A0AE-4CCD-944F-92F6592D686A}"/>
              </a:ext>
            </a:extLst>
          </p:cNvPr>
          <p:cNvSpPr txBox="1">
            <a:spLocks/>
          </p:cNvSpPr>
          <p:nvPr/>
        </p:nvSpPr>
        <p:spPr bwMode="gray">
          <a:xfrm>
            <a:off x="272915" y="284720"/>
            <a:ext cx="11163700" cy="1093997"/>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chemeClr val="tx1"/>
                </a:solidFill>
                <a:effectLst/>
                <a:uLnTx/>
                <a:uFillTx/>
                <a:latin typeface="Arial"/>
                <a:ea typeface="+mj-ea"/>
                <a:cs typeface="+mj-cs"/>
              </a:rPr>
              <a:t>Kogo</a:t>
            </a:r>
            <a:r>
              <a:rPr kumimoji="0" lang="en-US" sz="3200" b="1" i="0" u="none" strike="noStrike" kern="1200" cap="none" spc="0" normalizeH="0" baseline="0" noProof="0" dirty="0">
                <a:ln>
                  <a:noFill/>
                </a:ln>
                <a:solidFill>
                  <a:schemeClr val="tx1"/>
                </a:solidFill>
                <a:effectLst/>
                <a:uLnTx/>
                <a:uFillTx/>
                <a:latin typeface="Arial"/>
                <a:ea typeface="+mj-ea"/>
                <a:cs typeface="+mj-cs"/>
              </a:rPr>
              <a:t> </a:t>
            </a:r>
            <a:r>
              <a:rPr kumimoji="0" lang="en-US" sz="3200" b="1" i="0" u="none" strike="noStrike" kern="1200" cap="none" spc="0" normalizeH="0" baseline="0" noProof="0" dirty="0" err="1">
                <a:ln>
                  <a:noFill/>
                </a:ln>
                <a:solidFill>
                  <a:schemeClr val="tx1"/>
                </a:solidFill>
                <a:effectLst/>
                <a:uLnTx/>
                <a:uFillTx/>
                <a:latin typeface="Arial"/>
                <a:ea typeface="+mj-ea"/>
                <a:cs typeface="+mj-cs"/>
              </a:rPr>
              <a:t>szukamy</a:t>
            </a:r>
            <a:r>
              <a:rPr kumimoji="0" lang="en-US" sz="3200" b="1" i="0" u="none" strike="noStrike" kern="1200" cap="none" spc="0" normalizeH="0" baseline="0" noProof="0" dirty="0">
                <a:ln>
                  <a:noFill/>
                </a:ln>
                <a:solidFill>
                  <a:schemeClr val="tx1"/>
                </a:solidFill>
                <a:effectLst/>
                <a:uLnTx/>
                <a:uFillTx/>
                <a:latin typeface="Arial"/>
                <a:ea typeface="+mj-ea"/>
                <a:cs typeface="+mj-cs"/>
              </a:rPr>
              <a:t>?</a:t>
            </a:r>
          </a:p>
          <a:p>
            <a:pPr>
              <a:defRPr/>
            </a:pPr>
            <a:endParaRPr lang="en-US" sz="3200" dirty="0">
              <a:solidFill>
                <a:schemeClr val="tx1"/>
              </a:solidFill>
              <a:cs typeface="Arial"/>
            </a:endParaRPr>
          </a:p>
        </p:txBody>
      </p:sp>
      <p:sp>
        <p:nvSpPr>
          <p:cNvPr id="11" name="TextBox 12">
            <a:extLst>
              <a:ext uri="{FF2B5EF4-FFF2-40B4-BE49-F238E27FC236}">
                <a16:creationId xmlns:a16="http://schemas.microsoft.com/office/drawing/2014/main" id="{B1FBF7C2-6EC5-4C2A-B1DE-4F84D6D62D7B}"/>
              </a:ext>
            </a:extLst>
          </p:cNvPr>
          <p:cNvSpPr txBox="1"/>
          <p:nvPr/>
        </p:nvSpPr>
        <p:spPr bwMode="gray">
          <a:xfrm>
            <a:off x="6743246" y="1474659"/>
            <a:ext cx="5410365" cy="3679469"/>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Profesjonalistów</a:t>
            </a:r>
            <a:endParaRPr lang="en-US" sz="2500" b="1" kern="0">
              <a:solidFill>
                <a:srgbClr val="F0AB00"/>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2500" b="1" kern="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dirty="0">
                <a:ea typeface="Arial Unicode MS"/>
                <a:cs typeface="Arial Unicode MS"/>
              </a:rPr>
              <a:t>Software Developers</a:t>
            </a:r>
          </a:p>
          <a:p>
            <a:pPr defTabSz="914400" fontAlgn="base">
              <a:lnSpc>
                <a:spcPct val="90000"/>
              </a:lnSpc>
              <a:spcAft>
                <a:spcPct val="0"/>
              </a:spcAft>
              <a:buClr>
                <a:srgbClr val="F0AB00"/>
              </a:buClr>
              <a:buSzPct val="80000"/>
            </a:pPr>
            <a:r>
              <a:rPr lang="en-US" sz="1400" i="1" kern="0" dirty="0">
                <a:ea typeface="Arial Unicode MS"/>
                <a:cs typeface="Arial Unicode MS"/>
              </a:rPr>
              <a:t>       (Cloud Native Solutions, Go, Java, Angular)</a:t>
            </a:r>
            <a:endParaRPr lang="en-US" sz="1400" i="1" kern="0" dirty="0">
              <a:ea typeface="Arial Unicode MS" pitchFamily="34" charset="-128"/>
              <a:cs typeface="Arial"/>
            </a:endParaRPr>
          </a:p>
          <a:p>
            <a:pPr defTabSz="914400" fontAlgn="base">
              <a:lnSpc>
                <a:spcPct val="90000"/>
              </a:lnSpc>
              <a:spcAft>
                <a:spcPct val="0"/>
              </a:spcAft>
              <a:buClr>
                <a:srgbClr val="F0AB00"/>
              </a:buClr>
              <a:buSzPct val="80000"/>
            </a:pPr>
            <a:endParaRPr lang="en-US" sz="1400" i="1" kern="0">
              <a:ea typeface="Arial Unicode MS" pitchFamily="34" charset="-128"/>
              <a:cs typeface="Arial"/>
            </a:endParaRPr>
          </a:p>
          <a:p>
            <a:pPr marL="342900" indent="-342900" defTabSz="914400">
              <a:lnSpc>
                <a:spcPct val="90000"/>
              </a:lnSpc>
              <a:spcAft>
                <a:spcPct val="0"/>
              </a:spcAft>
              <a:buClr>
                <a:srgbClr val="FFC000"/>
              </a:buClr>
              <a:buFontTx/>
              <a:buChar char="•"/>
            </a:pPr>
            <a:r>
              <a:rPr lang="en-US" sz="2500" b="1" i="1" kern="0" dirty="0">
                <a:cs typeface="Arial"/>
              </a:rPr>
              <a:t>DevOps Engineers</a:t>
            </a:r>
            <a:endParaRPr lang="en-US" sz="2500" b="1" dirty="0">
              <a:cs typeface="Arial"/>
            </a:endParaRPr>
          </a:p>
          <a:p>
            <a:pPr defTabSz="914400">
              <a:lnSpc>
                <a:spcPct val="90000"/>
              </a:lnSpc>
              <a:spcAft>
                <a:spcPct val="0"/>
              </a:spcAft>
              <a:buClr>
                <a:srgbClr val="FFC000"/>
              </a:buClr>
            </a:pPr>
            <a:r>
              <a:rPr lang="en-US" sz="1400" i="1" kern="0" dirty="0">
                <a:cs typeface="Arial"/>
              </a:rPr>
              <a:t>       (Kubernetes, Cloud Foundry)</a:t>
            </a:r>
          </a:p>
          <a:p>
            <a:pPr marL="342900" indent="-342900" defTabSz="914400">
              <a:lnSpc>
                <a:spcPct val="90000"/>
              </a:lnSpc>
              <a:spcAft>
                <a:spcPct val="0"/>
              </a:spcAft>
              <a:buClr>
                <a:srgbClr val="FFC000"/>
              </a:buClr>
              <a:buFontTx/>
              <a:buChar char="•"/>
            </a:pPr>
            <a:endParaRPr lang="en-US" sz="1400" i="1" kern="0">
              <a:cs typeface="Arial"/>
            </a:endParaRPr>
          </a:p>
          <a:p>
            <a:pPr marL="342900" indent="-342900" defTabSz="914400">
              <a:lnSpc>
                <a:spcPct val="90000"/>
              </a:lnSpc>
              <a:spcAft>
                <a:spcPct val="0"/>
              </a:spcAft>
              <a:buClr>
                <a:srgbClr val="FFC000"/>
              </a:buClr>
              <a:buFontTx/>
              <a:buChar char="•"/>
            </a:pPr>
            <a:r>
              <a:rPr lang="en-US" sz="2500" b="1" i="1" kern="0" dirty="0">
                <a:cs typeface="Arial"/>
              </a:rPr>
              <a:t>QA Engineers</a:t>
            </a:r>
          </a:p>
          <a:p>
            <a:pPr marL="342900" indent="-342900" defTabSz="914400">
              <a:lnSpc>
                <a:spcPct val="90000"/>
              </a:lnSpc>
              <a:spcAft>
                <a:spcPct val="0"/>
              </a:spcAft>
              <a:buClr>
                <a:srgbClr val="FFC000"/>
              </a:buClr>
              <a:buChar char="•"/>
            </a:pPr>
            <a:endParaRPr lang="en-US" sz="2500" b="1" i="1" kern="0" dirty="0">
              <a:cs typeface="Arial"/>
            </a:endParaRPr>
          </a:p>
          <a:p>
            <a:pPr marL="342900" indent="-342900" defTabSz="914400">
              <a:lnSpc>
                <a:spcPct val="90000"/>
              </a:lnSpc>
              <a:spcAft>
                <a:spcPct val="0"/>
              </a:spcAft>
              <a:buClr>
                <a:srgbClr val="FFC000"/>
              </a:buClr>
              <a:buChar char="•"/>
            </a:pPr>
            <a:r>
              <a:rPr lang="en-US" sz="2500" b="1" i="1" kern="0" dirty="0">
                <a:cs typeface="Arial"/>
              </a:rPr>
              <a:t>Technical Writers</a:t>
            </a:r>
          </a:p>
          <a:p>
            <a:pPr defTabSz="914400">
              <a:lnSpc>
                <a:spcPct val="90000"/>
              </a:lnSpc>
              <a:spcAft>
                <a:spcPct val="0"/>
              </a:spcAft>
              <a:buClr>
                <a:srgbClr val="FFC000"/>
              </a:buClr>
            </a:pPr>
            <a:r>
              <a:rPr lang="en-US" sz="1400" i="1" kern="0" dirty="0">
                <a:cs typeface="Arial"/>
              </a:rPr>
              <a:t>        </a:t>
            </a:r>
          </a:p>
          <a:p>
            <a:pPr marL="342900" indent="-342900" defTabSz="914400">
              <a:lnSpc>
                <a:spcPct val="90000"/>
              </a:lnSpc>
              <a:spcAft>
                <a:spcPct val="0"/>
              </a:spcAft>
              <a:buClr>
                <a:srgbClr val="FFC000"/>
              </a:buClr>
              <a:buFontTx/>
              <a:buChar char="•"/>
            </a:pPr>
            <a:endParaRPr lang="en-US" sz="1400" i="1" kern="0">
              <a:cs typeface="Arial"/>
            </a:endParaRPr>
          </a:p>
        </p:txBody>
      </p:sp>
      <p:sp>
        <p:nvSpPr>
          <p:cNvPr id="12" name="TextBox 12">
            <a:extLst>
              <a:ext uri="{FF2B5EF4-FFF2-40B4-BE49-F238E27FC236}">
                <a16:creationId xmlns:a16="http://schemas.microsoft.com/office/drawing/2014/main" id="{E3C04231-CDD4-474D-AFDA-B37D943B086D}"/>
              </a:ext>
            </a:extLst>
          </p:cNvPr>
          <p:cNvSpPr txBox="1"/>
          <p:nvPr/>
        </p:nvSpPr>
        <p:spPr bwMode="gray">
          <a:xfrm>
            <a:off x="272915" y="1474659"/>
            <a:ext cx="5706699" cy="4001095"/>
          </a:xfrm>
          <a:prstGeom prst="rect">
            <a:avLst/>
          </a:prstGeom>
          <a:noFill/>
        </p:spPr>
        <p:txBody>
          <a:bodyPr wrap="square" lIns="0" rtlCol="0" anchor="t">
            <a:spAutoFit/>
          </a:bodyPr>
          <a:lstStyle/>
          <a:p>
            <a:pPr marL="0" marR="0" lvl="0" indent="0" defTabSz="914400" eaLnBrk="1" fontAlgn="base" latinLnBrk="0" hangingPunct="1">
              <a:lnSpc>
                <a:spcPct val="90000"/>
              </a:lnSpc>
              <a:spcBef>
                <a:spcPts val="0"/>
              </a:spcBef>
              <a:spcAft>
                <a:spcPct val="0"/>
              </a:spcAft>
              <a:buClr>
                <a:srgbClr val="F0AB00"/>
              </a:buClr>
              <a:buSzPct val="80000"/>
              <a:buFontTx/>
              <a:buNone/>
              <a:tabLst/>
              <a:defRPr/>
            </a:pPr>
            <a:r>
              <a:rPr kumimoji="0" lang="en-US" sz="2500" b="1" i="0" u="none" strike="noStrike" kern="0" cap="none" spc="0" normalizeH="0" baseline="0" noProof="0" err="1">
                <a:ln>
                  <a:noFill/>
                </a:ln>
                <a:solidFill>
                  <a:srgbClr val="F0AB00"/>
                </a:solidFill>
                <a:effectLst/>
                <a:uLnTx/>
                <a:uFillTx/>
                <a:ea typeface="Arial Unicode MS" pitchFamily="34" charset="-128"/>
                <a:cs typeface="Arial Unicode MS" pitchFamily="34" charset="-128"/>
              </a:rPr>
              <a:t>Studentów</a:t>
            </a:r>
            <a:endParaRPr kumimoji="0" lang="en-US" sz="2500" b="1" i="0" u="none" strike="noStrike" kern="0" cap="none" spc="0" normalizeH="0" baseline="0" noProof="0">
              <a:ln>
                <a:noFill/>
              </a:ln>
              <a:solidFill>
                <a:srgbClr val="F0AB00"/>
              </a:solidFill>
              <a:effectLst/>
              <a:uLnTx/>
              <a:uFillTx/>
              <a:ea typeface="Arial Unicode MS" pitchFamily="34" charset="-128"/>
              <a:cs typeface="Arial Unicode MS" pitchFamily="34" charset="-128"/>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endParaRPr kumimoji="0" lang="en-US" sz="2500" b="1" i="0" u="none" strike="noStrike" kern="0" cap="none" spc="0" normalizeH="0" baseline="0" noProof="0">
              <a:ln>
                <a:noFill/>
              </a:ln>
              <a:effectLst/>
              <a:uLnTx/>
              <a:uFillTx/>
              <a:ea typeface="Arial Unicode MS" pitchFamily="34" charset="-128"/>
              <a:cs typeface="Arial Unicode MS" pitchFamily="34" charset="-128"/>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r>
              <a:rPr kumimoji="0" lang="en-US" sz="2500" b="1" i="0" u="none" strike="noStrike" kern="0" cap="none" spc="0" normalizeH="0" baseline="0" noProof="0" dirty="0">
                <a:ln>
                  <a:noFill/>
                </a:ln>
                <a:effectLst/>
                <a:uLnTx/>
                <a:uFillTx/>
                <a:ea typeface="Arial Unicode MS"/>
                <a:cs typeface="Arial"/>
              </a:rPr>
              <a:t>Students in Development Teams</a:t>
            </a:r>
            <a:endParaRPr kumimoji="0" lang="en-US" sz="2500" b="1" i="0" u="none" strike="noStrike" kern="0" cap="none" spc="0" normalizeH="0" baseline="0" noProof="0" dirty="0">
              <a:ln>
                <a:noFill/>
              </a:ln>
              <a:effectLst/>
              <a:uLnTx/>
              <a:uFillTx/>
              <a:ea typeface="Arial Unicode MS"/>
              <a:cs typeface="Arial Unicode MS" pitchFamily="34" charset="-128"/>
            </a:endParaRPr>
          </a:p>
          <a:p>
            <a:pPr defTabSz="914400" fontAlgn="base">
              <a:lnSpc>
                <a:spcPct val="90000"/>
              </a:lnSpc>
              <a:spcAft>
                <a:spcPct val="0"/>
              </a:spcAft>
              <a:buClr>
                <a:srgbClr val="F0AB00"/>
              </a:buClr>
              <a:buSzPct val="80000"/>
              <a:defRPr/>
            </a:pPr>
            <a:r>
              <a:rPr kumimoji="0" lang="en-US" sz="1400" b="0" i="1" u="none" strike="noStrike" kern="0" cap="none" spc="0" normalizeH="0" baseline="0" noProof="0" dirty="0">
                <a:ln>
                  <a:noFill/>
                </a:ln>
                <a:effectLst/>
                <a:uLnTx/>
                <a:uFillTx/>
                <a:ea typeface="Arial Unicode MS"/>
                <a:cs typeface="Arial"/>
              </a:rPr>
              <a:t>       (Support engineers, Product Development</a:t>
            </a:r>
            <a:r>
              <a:rPr lang="en-US" sz="1400" i="1" kern="0" dirty="0">
                <a:ea typeface="Arial Unicode MS"/>
                <a:cs typeface="Arial"/>
              </a:rPr>
              <a:t>, UX </a:t>
            </a:r>
            <a:r>
              <a:rPr lang="en-US" sz="1400" i="1" kern="0" dirty="0" err="1">
                <a:ea typeface="Arial Unicode MS"/>
                <a:cs typeface="Arial"/>
              </a:rPr>
              <a:t>Reasearch</a:t>
            </a:r>
            <a:r>
              <a:rPr lang="en-US" sz="1400" i="1" kern="0" dirty="0">
                <a:ea typeface="Arial Unicode MS"/>
                <a:cs typeface="Arial"/>
              </a:rPr>
              <a:t>)</a:t>
            </a:r>
            <a:endParaRPr kumimoji="0" lang="en-US" sz="1400" b="0" i="0" u="none" strike="noStrike" kern="0" cap="none" spc="0" normalizeH="0" baseline="0" noProof="0" dirty="0">
              <a:ln>
                <a:noFill/>
              </a:ln>
              <a:effectLst/>
              <a:uLnTx/>
              <a:uFillTx/>
              <a:ea typeface="Arial Unicode MS"/>
              <a:cs typeface="Arial"/>
            </a:endParaRPr>
          </a:p>
          <a:p>
            <a:pPr marR="0" lvl="0" defTabSz="914400">
              <a:lnSpc>
                <a:spcPct val="90000"/>
              </a:lnSpc>
              <a:spcBef>
                <a:spcPts val="0"/>
              </a:spcBef>
              <a:spcAft>
                <a:spcPct val="0"/>
              </a:spcAft>
              <a:buClr>
                <a:srgbClr val="F0AB00"/>
              </a:buClr>
              <a:buSzPct val="80000"/>
              <a:tabLst/>
              <a:defRPr/>
            </a:pPr>
            <a:endParaRPr lang="en-US" sz="1400" b="0" i="1" u="none" strike="noStrike" kern="0" cap="none" spc="0" normalizeH="0" baseline="0" noProof="0" dirty="0">
              <a:ln>
                <a:noFill/>
              </a:ln>
              <a:effectLst/>
              <a:uLnTx/>
              <a:uFillTx/>
              <a:ea typeface="Arial Unicode MS" pitchFamily="34" charset="-128"/>
              <a:cs typeface="Arial"/>
            </a:endParaRPr>
          </a:p>
          <a:p>
            <a:pPr marR="0" lvl="0" defTabSz="914400">
              <a:lnSpc>
                <a:spcPct val="90000"/>
              </a:lnSpc>
              <a:spcBef>
                <a:spcPts val="0"/>
              </a:spcBef>
              <a:spcAft>
                <a:spcPct val="0"/>
              </a:spcAft>
              <a:buClr>
                <a:srgbClr val="F0AB00"/>
              </a:buClr>
              <a:buSzPct val="80000"/>
              <a:tabLst/>
              <a:defRPr/>
            </a:pPr>
            <a:endParaRPr lang="en-US" sz="1400" i="1" u="none" strike="noStrike" kern="0" cap="none" spc="0" normalizeH="0" baseline="0" noProof="0" dirty="0">
              <a:ln>
                <a:noFill/>
              </a:ln>
              <a:effectLst/>
              <a:uLnTx/>
              <a:uFillTx/>
              <a:ea typeface="Arial Unicode MS" pitchFamily="34" charset="-128"/>
              <a:cs typeface="Arial"/>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Sans-Serif" charset="0"/>
              <a:buChar char="•"/>
              <a:tabLst/>
              <a:defRPr/>
            </a:pPr>
            <a:endParaRPr lang="en-US" sz="2500" b="0" u="none" strike="noStrike" kern="0" cap="none" spc="0" normalizeH="0" baseline="0" noProof="0">
              <a:ln>
                <a:noFill/>
              </a:ln>
              <a:effectLst/>
              <a:uLnTx/>
              <a:uFillTx/>
              <a:ea typeface="Arial Unicode MS" pitchFamily="34" charset="-128"/>
              <a:cs typeface="Arial"/>
            </a:endParaRPr>
          </a:p>
          <a:p>
            <a:pPr marL="342900" indent="-342900" defTabSz="914400">
              <a:lnSpc>
                <a:spcPct val="90000"/>
              </a:lnSpc>
              <a:spcAft>
                <a:spcPct val="0"/>
              </a:spcAft>
              <a:buClr>
                <a:srgbClr val="F0AB00"/>
              </a:buClr>
              <a:buSzPct val="80000"/>
              <a:buFont typeface="Arial,Sans-Serif" charset="0"/>
              <a:buChar char="•"/>
              <a:defRPr/>
            </a:pPr>
            <a:r>
              <a:rPr lang="en-US" sz="2500" b="1" kern="0" dirty="0">
                <a:ea typeface="Arial Unicode MS"/>
                <a:cs typeface="Arial"/>
              </a:rPr>
              <a:t>Content and Knowledge </a:t>
            </a:r>
            <a:r>
              <a:rPr lang="en-US" sz="2500" b="1" kern="0" dirty="0" err="1">
                <a:ea typeface="Arial Unicode MS"/>
                <a:cs typeface="Arial"/>
              </a:rPr>
              <a:t>Mngmt</a:t>
            </a:r>
            <a:endParaRPr lang="en-US" sz="2500" b="1" kern="0" dirty="0" err="1">
              <a:ea typeface="Arial Unicode MS" pitchFamily="34" charset="-128"/>
              <a:cs typeface="Arial"/>
            </a:endParaRPr>
          </a:p>
          <a:p>
            <a:pPr defTabSz="914400">
              <a:lnSpc>
                <a:spcPct val="90000"/>
              </a:lnSpc>
              <a:spcAft>
                <a:spcPct val="0"/>
              </a:spcAft>
              <a:buClr>
                <a:srgbClr val="F0AB00"/>
              </a:buClr>
              <a:buSzPct val="80000"/>
              <a:defRPr/>
            </a:pPr>
            <a:r>
              <a:rPr lang="en-US" sz="2500" i="1" kern="0" dirty="0">
                <a:ea typeface="Arial Unicode MS"/>
                <a:cs typeface="Arial"/>
              </a:rPr>
              <a:t>     </a:t>
            </a:r>
          </a:p>
          <a:p>
            <a:pPr marR="0" lvl="0" defTabSz="914400" eaLnBrk="1" fontAlgn="base" latinLnBrk="0" hangingPunct="1">
              <a:lnSpc>
                <a:spcPct val="90000"/>
              </a:lnSpc>
              <a:spcBef>
                <a:spcPts val="0"/>
              </a:spcBef>
              <a:spcAft>
                <a:spcPct val="0"/>
              </a:spcAft>
              <a:buClr>
                <a:srgbClr val="F0AB00"/>
              </a:buClr>
              <a:buSzPct val="80000"/>
              <a:tabLst/>
              <a:defRPr/>
            </a:pPr>
            <a:endParaRPr lang="en-US" sz="1400" i="1" u="none" strike="noStrike" kern="0" cap="none" spc="0" normalizeH="0" baseline="0" noProof="0">
              <a:ln>
                <a:noFill/>
              </a:ln>
              <a:effectLst/>
              <a:uLnTx/>
              <a:uFillTx/>
              <a:ea typeface="Arial Unicode MS" pitchFamily="34" charset="-128"/>
              <a:cs typeface="Arial"/>
            </a:endParaRPr>
          </a:p>
          <a:p>
            <a:pPr defTabSz="914400">
              <a:lnSpc>
                <a:spcPct val="90000"/>
              </a:lnSpc>
              <a:spcAft>
                <a:spcPct val="0"/>
              </a:spcAft>
              <a:buClr>
                <a:srgbClr val="F0AB00"/>
              </a:buClr>
              <a:buSzPct val="80000"/>
              <a:defRPr/>
            </a:pPr>
            <a:endParaRPr lang="en-US" sz="1400" i="1" kern="0">
              <a:solidFill>
                <a:srgbClr val="000000"/>
              </a:solidFill>
              <a:ea typeface="Arial Unicode MS" pitchFamily="34" charset="-128"/>
              <a:cs typeface="Arial"/>
            </a:endParaRPr>
          </a:p>
          <a:p>
            <a:pPr defTabSz="914400">
              <a:buClr>
                <a:srgbClr val="F0AB00"/>
              </a:buClr>
              <a:buSzPct val="80000"/>
              <a:defRPr/>
            </a:pPr>
            <a:endParaRPr lang="pl-PL" sz="2800" b="1" kern="0" dirty="0">
              <a:solidFill>
                <a:srgbClr val="000000"/>
              </a:solidFill>
              <a:ea typeface="Arial Unicode MS" pitchFamily="34" charset="-128"/>
              <a:cs typeface="Arial"/>
            </a:endParaRPr>
          </a:p>
          <a:p>
            <a:pPr marL="0" marR="0" lvl="0" indent="0" defTabSz="914400">
              <a:spcBef>
                <a:spcPts val="0"/>
              </a:spcBef>
              <a:buClr>
                <a:srgbClr val="F0AB00"/>
              </a:buClr>
              <a:buSzPct val="80000"/>
              <a:buNone/>
              <a:tabLst/>
              <a:defRPr/>
            </a:pPr>
            <a:r>
              <a:rPr lang="pl-PL" sz="2800" b="1" kern="0" dirty="0">
                <a:solidFill>
                  <a:schemeClr val="accent1"/>
                </a:solidFill>
                <a:ea typeface="Arial Unicode MS"/>
                <a:cs typeface="Arial"/>
              </a:rPr>
              <a:t>https://jobs.sap.com</a:t>
            </a:r>
            <a:endParaRPr lang="pl-PL" sz="2800" dirty="0">
              <a:solidFill>
                <a:schemeClr val="accent1"/>
              </a:solidFill>
              <a:ea typeface="Arial Unicode MS"/>
            </a:endParaRPr>
          </a:p>
        </p:txBody>
      </p:sp>
      <p:pic>
        <p:nvPicPr>
          <p:cNvPr id="13" name="Picture 12">
            <a:extLst>
              <a:ext uri="{FF2B5EF4-FFF2-40B4-BE49-F238E27FC236}">
                <a16:creationId xmlns:a16="http://schemas.microsoft.com/office/drawing/2014/main" id="{801FDEAF-2A70-4D03-A997-E4B56F161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extLst>
      <p:ext uri="{BB962C8B-B14F-4D97-AF65-F5344CB8AC3E}">
        <p14:creationId xmlns:p14="http://schemas.microsoft.com/office/powerpoint/2010/main" val="391156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C9D12-BF0E-4904-811E-8AD7F96D2CAD}"/>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pl-PL" sz="2800" b="1" i="0" u="none" strike="noStrike" kern="1200" cap="none" spc="0" normalizeH="0" baseline="0" noProof="0">
                <a:ln>
                  <a:noFill/>
                </a:ln>
                <a:solidFill>
                  <a:srgbClr val="FFFFFF"/>
                </a:solidFill>
                <a:effectLst/>
                <a:uLnTx/>
                <a:uFillTx/>
                <a:latin typeface="Arial"/>
                <a:ea typeface="+mj-ea"/>
                <a:cs typeface="+mj-cs"/>
              </a:rPr>
              <a:t>Networking session </a:t>
            </a:r>
            <a:r>
              <a:rPr kumimoji="0" lang="pl-PL" sz="2800" b="1" i="0" u="none" strike="noStrike" kern="1200" cap="none" spc="0" normalizeH="0" baseline="0" noProof="0">
                <a:ln>
                  <a:noFill/>
                </a:ln>
                <a:solidFill>
                  <a:srgbClr val="FFFFFF"/>
                </a:solidFill>
                <a:effectLst/>
                <a:uLnTx/>
                <a:uFillTx/>
                <a:latin typeface="Arial"/>
                <a:ea typeface="+mj-ea"/>
                <a:cs typeface="+mj-cs"/>
                <a:sym typeface="Wingdings" pitchFamily="2" charset="2"/>
              </a:rPr>
              <a:t></a:t>
            </a:r>
            <a:endParaRPr kumimoji="0" lang="pl-PL" sz="2800" b="1" i="0" u="none" strike="noStrike" kern="1200" cap="none" spc="0" normalizeH="0" baseline="0" noProof="0">
              <a:ln>
                <a:noFill/>
              </a:ln>
              <a:solidFill>
                <a:srgbClr val="FFFFFF"/>
              </a:solidFill>
              <a:effectLst/>
              <a:uLnTx/>
              <a:uFillTx/>
              <a:latin typeface="Arial"/>
              <a:ea typeface="+mj-ea"/>
              <a:cs typeface="+mj-cs"/>
            </a:endParaRPr>
          </a:p>
        </p:txBody>
      </p:sp>
      <p:sp>
        <p:nvSpPr>
          <p:cNvPr id="3" name="TextBox 12">
            <a:extLst>
              <a:ext uri="{FF2B5EF4-FFF2-40B4-BE49-F238E27FC236}">
                <a16:creationId xmlns:a16="http://schemas.microsoft.com/office/drawing/2014/main" id="{DF046E71-E3CF-41AB-89BE-A0C919E2DE8D}"/>
              </a:ext>
            </a:extLst>
          </p:cNvPr>
          <p:cNvSpPr txBox="1"/>
          <p:nvPr/>
        </p:nvSpPr>
        <p:spPr bwMode="gray">
          <a:xfrm>
            <a:off x="259095" y="950165"/>
            <a:ext cx="5706699" cy="1755865"/>
          </a:xfrm>
          <a:prstGeom prst="rect">
            <a:avLst/>
          </a:prstGeom>
          <a:noFill/>
        </p:spPr>
        <p:txBody>
          <a:bodyPr wrap="square" lIns="0" rtlCol="0" anchor="t">
            <a:spAutoFit/>
          </a:bodyPr>
          <a:lstStyle/>
          <a:p>
            <a:pPr marL="0" marR="0" lvl="0" indent="0" defTabSz="914400" eaLnBrk="1" fontAlgn="base" latinLnBrk="0" hangingPunct="1">
              <a:lnSpc>
                <a:spcPct val="90000"/>
              </a:lnSpc>
              <a:spcBef>
                <a:spcPts val="0"/>
              </a:spcBef>
              <a:spcAft>
                <a:spcPct val="0"/>
              </a:spcAft>
              <a:buClr>
                <a:srgbClr val="F0AB00"/>
              </a:buClr>
              <a:buSzPct val="80000"/>
              <a:buFontTx/>
              <a:buNone/>
              <a:tabLst/>
              <a:defRPr/>
            </a:pPr>
            <a:r>
              <a:rPr kumimoji="0" lang="en-US" sz="2500" b="1" i="0" u="none" strike="noStrike" kern="0" cap="none" spc="0" normalizeH="0" baseline="0" noProof="0" err="1">
                <a:ln>
                  <a:noFill/>
                </a:ln>
                <a:solidFill>
                  <a:srgbClr val="F0AB00"/>
                </a:solidFill>
                <a:effectLst/>
                <a:uLnTx/>
                <a:uFillTx/>
                <a:ea typeface="Arial Unicode MS" pitchFamily="34" charset="-128"/>
                <a:cs typeface="Arial Unicode MS" pitchFamily="34" charset="-128"/>
              </a:rPr>
              <a:t>Opcja</a:t>
            </a:r>
            <a:r>
              <a:rPr kumimoji="0" lang="en-US" sz="2500" b="1" i="0" u="none" strike="noStrike" kern="0" cap="none" spc="0" normalizeH="0" baseline="0" noProof="0">
                <a:ln>
                  <a:noFill/>
                </a:ln>
                <a:solidFill>
                  <a:srgbClr val="F0AB00"/>
                </a:solidFill>
                <a:effectLst/>
                <a:uLnTx/>
                <a:uFillTx/>
                <a:ea typeface="Arial Unicode MS" pitchFamily="34" charset="-128"/>
                <a:cs typeface="Arial Unicode MS" pitchFamily="34" charset="-128"/>
              </a:rPr>
              <a:t> 1</a:t>
            </a: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endParaRPr kumimoji="0" lang="en-US" sz="2500" b="1" i="0" u="none" strike="noStrike" kern="0" cap="none" spc="0" normalizeH="0" baseline="0" noProof="0">
              <a:ln>
                <a:noFill/>
              </a:ln>
              <a:effectLst/>
              <a:uLnTx/>
              <a:uFillTx/>
              <a:ea typeface="Arial Unicode MS" pitchFamily="34" charset="-128"/>
              <a:cs typeface="Arial Unicode MS" pitchFamily="34" charset="-128"/>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r>
              <a:rPr kumimoji="0" lang="en-US" sz="2500" b="1" i="0" u="none" strike="noStrike" kern="0" cap="none" spc="0" normalizeH="0" baseline="0" noProof="0" err="1">
                <a:ln>
                  <a:noFill/>
                </a:ln>
                <a:effectLst/>
                <a:uLnTx/>
                <a:uFillTx/>
                <a:ea typeface="Arial Unicode MS" pitchFamily="34" charset="-128"/>
                <a:cs typeface="Arial Unicode MS" pitchFamily="34" charset="-128"/>
              </a:rPr>
              <a:t>Zapraszamy</a:t>
            </a:r>
            <a:r>
              <a:rPr kumimoji="0" lang="en-US" sz="2500" b="1" i="0" u="none" strike="noStrike" kern="0" cap="none" spc="0" normalizeH="0" baseline="0" noProof="0">
                <a:ln>
                  <a:noFill/>
                </a:ln>
                <a:effectLst/>
                <a:uLnTx/>
                <a:uFillTx/>
                <a:ea typeface="Arial Unicode MS" pitchFamily="34" charset="-128"/>
                <a:cs typeface="Arial Unicode MS" pitchFamily="34" charset="-128"/>
              </a:rPr>
              <a:t> </a:t>
            </a:r>
            <a:r>
              <a:rPr kumimoji="0" lang="en-US" sz="2500" b="1" i="0" u="none" strike="noStrike" kern="0" cap="none" spc="0" normalizeH="0" baseline="0" noProof="0" err="1">
                <a:ln>
                  <a:noFill/>
                </a:ln>
                <a:effectLst/>
                <a:uLnTx/>
                <a:uFillTx/>
                <a:ea typeface="Arial Unicode MS" pitchFamily="34" charset="-128"/>
                <a:cs typeface="Arial Unicode MS" pitchFamily="34" charset="-128"/>
              </a:rPr>
              <a:t>na</a:t>
            </a:r>
            <a:r>
              <a:rPr kumimoji="0" lang="en-US" sz="2500" b="1" i="0" u="none" strike="noStrike" kern="0" cap="none" spc="0" normalizeH="0" baseline="0" noProof="0">
                <a:ln>
                  <a:noFill/>
                </a:ln>
                <a:effectLst/>
                <a:uLnTx/>
                <a:uFillTx/>
                <a:ea typeface="Arial Unicode MS" pitchFamily="34" charset="-128"/>
                <a:cs typeface="Arial Unicode MS" pitchFamily="34" charset="-128"/>
              </a:rPr>
              <a:t> </a:t>
            </a:r>
            <a:r>
              <a:rPr kumimoji="0" lang="en-US" sz="2500" b="1" i="0" u="none" strike="noStrike" kern="0" cap="none" spc="0" normalizeH="0" baseline="0" noProof="0" err="1">
                <a:ln>
                  <a:noFill/>
                </a:ln>
                <a:effectLst/>
                <a:uLnTx/>
                <a:uFillTx/>
                <a:ea typeface="Arial Unicode MS" pitchFamily="34" charset="-128"/>
                <a:cs typeface="Arial Unicode MS" pitchFamily="34" charset="-128"/>
              </a:rPr>
              <a:t>zwiedzanie</a:t>
            </a:r>
            <a:r>
              <a:rPr kumimoji="0" lang="en-US" sz="2500" b="1" i="0" u="none" strike="noStrike" kern="0" cap="none" spc="0" normalizeH="0" baseline="0" noProof="0">
                <a:ln>
                  <a:noFill/>
                </a:ln>
                <a:effectLst/>
                <a:uLnTx/>
                <a:uFillTx/>
                <a:ea typeface="Arial Unicode MS" pitchFamily="34" charset="-128"/>
                <a:cs typeface="Arial Unicode MS" pitchFamily="34" charset="-128"/>
              </a:rPr>
              <a:t> </a:t>
            </a:r>
            <a:r>
              <a:rPr kumimoji="0" lang="en-US" sz="2500" b="1" i="0" u="none" strike="noStrike" kern="0" cap="none" spc="0" normalizeH="0" baseline="0" noProof="0" err="1">
                <a:ln>
                  <a:noFill/>
                </a:ln>
                <a:effectLst/>
                <a:uLnTx/>
                <a:uFillTx/>
                <a:ea typeface="Arial Unicode MS" pitchFamily="34" charset="-128"/>
                <a:cs typeface="Arial Unicode MS" pitchFamily="34" charset="-128"/>
              </a:rPr>
              <a:t>biura</a:t>
            </a:r>
            <a:endParaRPr kumimoji="0" lang="en-US" sz="2500" b="1" i="0" u="none" strike="noStrike" kern="0" cap="none" spc="0" normalizeH="0" baseline="0" noProof="0">
              <a:ln>
                <a:noFill/>
              </a:ln>
              <a:effectLst/>
              <a:uLnTx/>
              <a:uFillTx/>
              <a:ea typeface="Arial Unicode MS" pitchFamily="34" charset="-128"/>
              <a:cs typeface="Arial Unicode MS" pitchFamily="34" charset="-128"/>
            </a:endParaRPr>
          </a:p>
          <a:p>
            <a:pPr marL="0" marR="0" lvl="0" indent="0" defTabSz="914400" eaLnBrk="1" fontAlgn="base" latinLnBrk="0" hangingPunct="1">
              <a:lnSpc>
                <a:spcPct val="90000"/>
              </a:lnSpc>
              <a:spcBef>
                <a:spcPts val="0"/>
              </a:spcBef>
              <a:spcAft>
                <a:spcPct val="0"/>
              </a:spcAft>
              <a:buClr>
                <a:srgbClr val="F0AB00"/>
              </a:buClr>
              <a:buSzPct val="80000"/>
              <a:buFontTx/>
              <a:buNone/>
              <a:tabLst/>
              <a:defRPr/>
            </a:pPr>
            <a:endParaRPr kumimoji="0" lang="en-US" sz="1400" b="0" i="1" u="none" strike="noStrike" kern="0" cap="none" spc="0" normalizeH="0" baseline="0" noProof="0">
              <a:ln>
                <a:noFill/>
              </a:ln>
              <a:effectLst/>
              <a:uLnTx/>
              <a:uFillTx/>
              <a:ea typeface="Arial Unicode MS" pitchFamily="34" charset="-128"/>
              <a:cs typeface="Arial Unicode MS" pitchFamily="34" charset="-128"/>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solidFill>
                <a:srgbClr val="FFFFFF"/>
              </a:solidFill>
              <a:effectLst/>
              <a:uLnTx/>
              <a:uFillTx/>
            </a:endParaRPr>
          </a:p>
        </p:txBody>
      </p:sp>
      <p:sp>
        <p:nvSpPr>
          <p:cNvPr id="4" name="TextBox 12">
            <a:extLst>
              <a:ext uri="{FF2B5EF4-FFF2-40B4-BE49-F238E27FC236}">
                <a16:creationId xmlns:a16="http://schemas.microsoft.com/office/drawing/2014/main" id="{E6294935-4FBD-45C4-8581-4CAC606084A7}"/>
              </a:ext>
            </a:extLst>
          </p:cNvPr>
          <p:cNvSpPr txBox="1"/>
          <p:nvPr/>
        </p:nvSpPr>
        <p:spPr bwMode="gray">
          <a:xfrm>
            <a:off x="3851532" y="2875776"/>
            <a:ext cx="5706699" cy="1755865"/>
          </a:xfrm>
          <a:prstGeom prst="rect">
            <a:avLst/>
          </a:prstGeom>
          <a:noFill/>
        </p:spPr>
        <p:txBody>
          <a:bodyPr wrap="square" lIns="0" rtlCol="0" anchor="t">
            <a:spAutoFit/>
          </a:bodyPr>
          <a:lstStyle/>
          <a:p>
            <a:pPr marL="0" marR="0" lvl="0" indent="0" defTabSz="914400" eaLnBrk="1" fontAlgn="base" latinLnBrk="0" hangingPunct="1">
              <a:lnSpc>
                <a:spcPct val="90000"/>
              </a:lnSpc>
              <a:spcBef>
                <a:spcPts val="0"/>
              </a:spcBef>
              <a:spcAft>
                <a:spcPct val="0"/>
              </a:spcAft>
              <a:buClr>
                <a:srgbClr val="F0AB00"/>
              </a:buClr>
              <a:buSzPct val="80000"/>
              <a:buFontTx/>
              <a:buNone/>
              <a:tabLst/>
              <a:defRPr/>
            </a:pPr>
            <a:r>
              <a:rPr kumimoji="0" lang="en-US" sz="2500" b="1" i="0" u="none" strike="noStrike" kern="0" cap="none" spc="0" normalizeH="0" baseline="0" noProof="0" dirty="0" err="1">
                <a:ln>
                  <a:noFill/>
                </a:ln>
                <a:solidFill>
                  <a:srgbClr val="F0AB00"/>
                </a:solidFill>
                <a:effectLst/>
                <a:uLnTx/>
                <a:uFillTx/>
                <a:ea typeface="Arial Unicode MS"/>
                <a:cs typeface="Arial Unicode MS"/>
              </a:rPr>
              <a:t>Opcja</a:t>
            </a:r>
            <a:r>
              <a:rPr kumimoji="0" lang="en-US" sz="2500" b="1" i="0" u="none" strike="noStrike" kern="0" cap="none" spc="0" normalizeH="0" baseline="0" noProof="0" dirty="0">
                <a:ln>
                  <a:noFill/>
                </a:ln>
                <a:solidFill>
                  <a:srgbClr val="F0AB00"/>
                </a:solidFill>
                <a:effectLst/>
                <a:uLnTx/>
                <a:uFillTx/>
                <a:ea typeface="Arial Unicode MS"/>
                <a:cs typeface="Arial Unicode MS"/>
              </a:rPr>
              <a:t> 2</a:t>
            </a: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endParaRPr kumimoji="0" lang="en-US" sz="2500" b="1" i="0" u="none" strike="noStrike" kern="0" cap="none" spc="0" normalizeH="0" baseline="0" noProof="0">
              <a:ln>
                <a:noFill/>
              </a:ln>
              <a:solidFill>
                <a:srgbClr val="FFFFFF"/>
              </a:solidFill>
              <a:effectLst/>
              <a:uLnTx/>
              <a:uFillTx/>
              <a:ea typeface="Arial Unicode MS" pitchFamily="34" charset="-128"/>
              <a:cs typeface="Arial Unicode MS" pitchFamily="34" charset="-128"/>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r>
              <a:rPr kumimoji="0" lang="en-US" sz="2500" b="1" i="0" u="none" strike="noStrike" kern="0" cap="none" spc="0" normalizeH="0" baseline="0" noProof="0" dirty="0">
                <a:ln>
                  <a:noFill/>
                </a:ln>
                <a:solidFill>
                  <a:srgbClr val="FFFFFF"/>
                </a:solidFill>
                <a:effectLst/>
                <a:uLnTx/>
                <a:uFillTx/>
                <a:ea typeface="Arial Unicode MS"/>
                <a:cs typeface="Arial Unicode MS"/>
              </a:rPr>
              <a:t>Q&amp;</a:t>
            </a:r>
            <a:r>
              <a:rPr lang="en-US" sz="2500" b="1" kern="0" dirty="0">
                <a:ea typeface="Arial Unicode MS"/>
                <a:cs typeface="Arial Unicode MS"/>
              </a:rPr>
              <a:t>Q&amp;A</a:t>
            </a:r>
            <a:r>
              <a:rPr kumimoji="0" lang="en-US" sz="2500" b="1" i="0" u="none" strike="noStrike" kern="0" cap="none" spc="0" normalizeH="0" baseline="0" noProof="0" dirty="0">
                <a:ln>
                  <a:noFill/>
                </a:ln>
                <a:effectLst/>
                <a:uLnTx/>
                <a:uFillTx/>
                <a:ea typeface="Arial Unicode MS"/>
                <a:cs typeface="Arial Unicode MS"/>
              </a:rPr>
              <a:t> z </a:t>
            </a:r>
            <a:r>
              <a:rPr kumimoji="0" lang="en-US" sz="2500" b="1" i="0" u="none" strike="noStrike" kern="0" cap="none" spc="0" normalizeH="0" baseline="0" noProof="0" dirty="0" err="1">
                <a:ln>
                  <a:noFill/>
                </a:ln>
                <a:effectLst/>
                <a:uLnTx/>
                <a:uFillTx/>
                <a:ea typeface="Arial Unicode MS"/>
                <a:cs typeface="Arial Unicode MS"/>
              </a:rPr>
              <a:t>naszymi</a:t>
            </a:r>
            <a:r>
              <a:rPr kumimoji="0" lang="en-US" sz="2500" b="1" i="0" u="none" strike="noStrike" kern="0" cap="none" spc="0" normalizeH="0" baseline="0" noProof="0" dirty="0">
                <a:ln>
                  <a:noFill/>
                </a:ln>
                <a:effectLst/>
                <a:uLnTx/>
                <a:uFillTx/>
                <a:ea typeface="Arial Unicode MS"/>
                <a:cs typeface="Arial Unicode MS"/>
              </a:rPr>
              <a:t> </a:t>
            </a:r>
            <a:r>
              <a:rPr kumimoji="0" lang="en-US" sz="2500" b="1" i="0" u="none" strike="noStrike" kern="0" cap="none" spc="0" normalizeH="0" baseline="0" noProof="0" dirty="0" err="1">
                <a:ln>
                  <a:noFill/>
                </a:ln>
                <a:effectLst/>
                <a:uLnTx/>
                <a:uFillTx/>
                <a:ea typeface="Arial Unicode MS"/>
                <a:cs typeface="Arial Unicode MS"/>
              </a:rPr>
              <a:t>prowadzącymi</a:t>
            </a:r>
            <a:endParaRPr kumimoji="0" lang="en-US" sz="2500" b="1" i="0" u="none" strike="noStrike" kern="0" cap="none" spc="0" normalizeH="0" baseline="0" noProof="0" dirty="0">
              <a:ln>
                <a:noFill/>
              </a:ln>
              <a:effectLst/>
              <a:uLnTx/>
              <a:uFillTx/>
              <a:ea typeface="Arial Unicode MS"/>
              <a:cs typeface="Arial Unicode MS"/>
            </a:endParaRPr>
          </a:p>
          <a:p>
            <a:pPr marL="0" marR="0" lvl="0" indent="0" defTabSz="914400" eaLnBrk="1" fontAlgn="base" latinLnBrk="0" hangingPunct="1">
              <a:lnSpc>
                <a:spcPct val="90000"/>
              </a:lnSpc>
              <a:spcBef>
                <a:spcPts val="0"/>
              </a:spcBef>
              <a:spcAft>
                <a:spcPct val="0"/>
              </a:spcAft>
              <a:buClr>
                <a:srgbClr val="F0AB00"/>
              </a:buClr>
              <a:buSzPct val="80000"/>
              <a:buFontTx/>
              <a:buNone/>
              <a:tabLst/>
              <a:defRPr/>
            </a:pPr>
            <a:endParaRPr kumimoji="0" lang="en-US" sz="1400" b="0" i="1" u="none" strike="noStrike" kern="0" cap="none" spc="0" normalizeH="0" baseline="0" noProof="0">
              <a:ln>
                <a:noFill/>
              </a:ln>
              <a:effectLst/>
              <a:uLnTx/>
              <a:uFillTx/>
              <a:ea typeface="Arial Unicode MS" pitchFamily="34" charset="-128"/>
              <a:cs typeface="Arial Unicode MS" pitchFamily="34" charset="-128"/>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solidFill>
                <a:srgbClr val="FFFFFF"/>
              </a:solidFill>
              <a:effectLst/>
              <a:uLnTx/>
              <a:uFillTx/>
            </a:endParaRPr>
          </a:p>
        </p:txBody>
      </p:sp>
      <p:sp>
        <p:nvSpPr>
          <p:cNvPr id="5" name="TextBox 12">
            <a:extLst>
              <a:ext uri="{FF2B5EF4-FFF2-40B4-BE49-F238E27FC236}">
                <a16:creationId xmlns:a16="http://schemas.microsoft.com/office/drawing/2014/main" id="{A4AC35BF-2718-4845-96E2-4D43D1758329}"/>
              </a:ext>
            </a:extLst>
          </p:cNvPr>
          <p:cNvSpPr txBox="1"/>
          <p:nvPr/>
        </p:nvSpPr>
        <p:spPr bwMode="gray">
          <a:xfrm>
            <a:off x="5834067" y="4631098"/>
            <a:ext cx="5706699" cy="1755865"/>
          </a:xfrm>
          <a:prstGeom prst="rect">
            <a:avLst/>
          </a:prstGeom>
          <a:noFill/>
        </p:spPr>
        <p:txBody>
          <a:bodyPr wrap="square" lIns="0" rtlCol="0" anchor="t">
            <a:spAutoFit/>
          </a:bodyPr>
          <a:lstStyle/>
          <a:p>
            <a:pPr marL="0" marR="0" lvl="0" indent="0" defTabSz="914400" eaLnBrk="1" fontAlgn="base" latinLnBrk="0" hangingPunct="1">
              <a:lnSpc>
                <a:spcPct val="90000"/>
              </a:lnSpc>
              <a:spcBef>
                <a:spcPts val="0"/>
              </a:spcBef>
              <a:spcAft>
                <a:spcPct val="0"/>
              </a:spcAft>
              <a:buClr>
                <a:srgbClr val="F0AB00"/>
              </a:buClr>
              <a:buSzPct val="80000"/>
              <a:buFontTx/>
              <a:buNone/>
              <a:tabLst/>
              <a:defRPr/>
            </a:pPr>
            <a:r>
              <a:rPr kumimoji="0" lang="en-US" sz="2500" b="1" i="0" u="none" strike="noStrike" kern="0" cap="none" spc="0" normalizeH="0" baseline="0" noProof="0" err="1">
                <a:ln>
                  <a:noFill/>
                </a:ln>
                <a:solidFill>
                  <a:srgbClr val="F0AB00"/>
                </a:solidFill>
                <a:effectLst/>
                <a:uLnTx/>
                <a:uFillTx/>
                <a:ea typeface="Arial Unicode MS" pitchFamily="34" charset="-128"/>
                <a:cs typeface="Arial Unicode MS" pitchFamily="34" charset="-128"/>
              </a:rPr>
              <a:t>Opcja</a:t>
            </a:r>
            <a:r>
              <a:rPr kumimoji="0" lang="en-US" sz="2500" b="1" i="0" u="none" strike="noStrike" kern="0" cap="none" spc="0" normalizeH="0" baseline="0" noProof="0">
                <a:ln>
                  <a:noFill/>
                </a:ln>
                <a:solidFill>
                  <a:srgbClr val="F0AB00"/>
                </a:solidFill>
                <a:effectLst/>
                <a:uLnTx/>
                <a:uFillTx/>
                <a:ea typeface="Arial Unicode MS" pitchFamily="34" charset="-128"/>
                <a:cs typeface="Arial Unicode MS" pitchFamily="34" charset="-128"/>
              </a:rPr>
              <a:t>  3</a:t>
            </a: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endParaRPr kumimoji="0" lang="en-US" sz="2500" b="1" i="0" u="none" strike="noStrike" kern="0" cap="none" spc="0" normalizeH="0" baseline="0" noProof="0">
              <a:ln>
                <a:noFill/>
              </a:ln>
              <a:effectLst/>
              <a:uLnTx/>
              <a:uFillTx/>
              <a:ea typeface="Arial Unicode MS" pitchFamily="34" charset="-128"/>
              <a:cs typeface="Arial Unicode MS" pitchFamily="34" charset="-128"/>
            </a:endParaRPr>
          </a:p>
          <a:p>
            <a:pPr marL="342900" marR="0" lvl="0" indent="-342900" defTabSz="914400" eaLnBrk="1" fontAlgn="base" latinLnBrk="0" hangingPunct="1">
              <a:lnSpc>
                <a:spcPct val="90000"/>
              </a:lnSpc>
              <a:spcBef>
                <a:spcPts val="0"/>
              </a:spcBef>
              <a:spcAft>
                <a:spcPct val="0"/>
              </a:spcAft>
              <a:buClr>
                <a:srgbClr val="F0AB00"/>
              </a:buClr>
              <a:buSzPct val="80000"/>
              <a:buFont typeface="Arial" charset="0"/>
              <a:buChar char="•"/>
              <a:tabLst/>
              <a:defRPr/>
            </a:pPr>
            <a:r>
              <a:rPr kumimoji="0" lang="en-US" sz="2500" b="1" i="0" u="none" strike="noStrike" kern="0" cap="none" spc="0" normalizeH="0" baseline="0" noProof="0">
                <a:ln>
                  <a:noFill/>
                </a:ln>
                <a:effectLst/>
                <a:uLnTx/>
                <a:uFillTx/>
                <a:ea typeface="Arial Unicode MS" pitchFamily="34" charset="-128"/>
                <a:cs typeface="Arial Unicode MS" pitchFamily="34" charset="-128"/>
              </a:rPr>
              <a:t>Speed Interviews</a:t>
            </a:r>
          </a:p>
          <a:p>
            <a:pPr marL="0" marR="0" lvl="0" indent="0" defTabSz="914400" eaLnBrk="1" fontAlgn="base" latinLnBrk="0" hangingPunct="1">
              <a:lnSpc>
                <a:spcPct val="90000"/>
              </a:lnSpc>
              <a:spcBef>
                <a:spcPts val="0"/>
              </a:spcBef>
              <a:spcAft>
                <a:spcPct val="0"/>
              </a:spcAft>
              <a:buClr>
                <a:srgbClr val="F0AB00"/>
              </a:buClr>
              <a:buSzPct val="80000"/>
              <a:buFontTx/>
              <a:buNone/>
              <a:tabLst/>
              <a:defRPr/>
            </a:pPr>
            <a:endParaRPr kumimoji="0" lang="en-US" sz="1400" b="0" i="1" u="none" strike="noStrike" kern="0" cap="none" spc="0" normalizeH="0" baseline="0" noProof="0">
              <a:ln>
                <a:noFill/>
              </a:ln>
              <a:effectLst/>
              <a:uLnTx/>
              <a:uFillTx/>
              <a:ea typeface="Arial Unicode MS" pitchFamily="34" charset="-128"/>
              <a:cs typeface="Arial Unicode MS" pitchFamily="34" charset="-128"/>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
                <a:srgbClr val="FFC000"/>
              </a:buClr>
              <a:buSzTx/>
              <a:buFontTx/>
              <a:buNone/>
              <a:tabLst/>
              <a:defRPr/>
            </a:pPr>
            <a:endParaRPr kumimoji="0" lang="pl-PL" sz="1400" b="1" i="0" u="none" strike="noStrike" kern="0" cap="none" spc="0" normalizeH="0" baseline="0" noProof="0">
              <a:ln>
                <a:noFill/>
              </a:ln>
              <a:solidFill>
                <a:srgbClr val="FFFFFF"/>
              </a:solidFill>
              <a:effectLst/>
              <a:uLnTx/>
              <a:uFillTx/>
            </a:endParaRPr>
          </a:p>
        </p:txBody>
      </p:sp>
      <p:pic>
        <p:nvPicPr>
          <p:cNvPr id="6" name="Picture 5" descr="A person standing in front of a building&#10;&#10;Description generated with very high confidence">
            <a:extLst>
              <a:ext uri="{FF2B5EF4-FFF2-40B4-BE49-F238E27FC236}">
                <a16:creationId xmlns:a16="http://schemas.microsoft.com/office/drawing/2014/main" id="{0C76392E-3107-41A0-A1D2-754064A1C297}"/>
              </a:ext>
            </a:extLst>
          </p:cNvPr>
          <p:cNvPicPr>
            <a:picLocks noChangeAspect="1"/>
          </p:cNvPicPr>
          <p:nvPr/>
        </p:nvPicPr>
        <p:blipFill>
          <a:blip r:embed="rId2"/>
          <a:stretch>
            <a:fillRect/>
          </a:stretch>
        </p:blipFill>
        <p:spPr>
          <a:xfrm>
            <a:off x="263685" y="2105266"/>
            <a:ext cx="2743200" cy="3454842"/>
          </a:xfrm>
          <a:prstGeom prst="rect">
            <a:avLst/>
          </a:prstGeom>
        </p:spPr>
      </p:pic>
      <p:sp>
        <p:nvSpPr>
          <p:cNvPr id="7" name="TextBox 6">
            <a:extLst>
              <a:ext uri="{FF2B5EF4-FFF2-40B4-BE49-F238E27FC236}">
                <a16:creationId xmlns:a16="http://schemas.microsoft.com/office/drawing/2014/main" id="{0E7A9E56-CEDC-45BC-AEB4-73A23F67EE31}"/>
              </a:ext>
            </a:extLst>
          </p:cNvPr>
          <p:cNvSpPr txBox="1"/>
          <p:nvPr/>
        </p:nvSpPr>
        <p:spPr>
          <a:xfrm>
            <a:off x="3048000" y="3200400"/>
            <a:ext cx="248786"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8" name="Picture 9" descr="A group of people standing in a room&#10;&#10;Description generated with very high confidence">
            <a:extLst>
              <a:ext uri="{FF2B5EF4-FFF2-40B4-BE49-F238E27FC236}">
                <a16:creationId xmlns:a16="http://schemas.microsoft.com/office/drawing/2014/main" id="{0D61F4F4-C8EA-407A-B3CC-2F2F280F16C6}"/>
              </a:ext>
            </a:extLst>
          </p:cNvPr>
          <p:cNvPicPr>
            <a:picLocks noChangeAspect="1"/>
          </p:cNvPicPr>
          <p:nvPr/>
        </p:nvPicPr>
        <p:blipFill>
          <a:blip r:embed="rId3"/>
          <a:stretch>
            <a:fillRect/>
          </a:stretch>
        </p:blipFill>
        <p:spPr>
          <a:xfrm>
            <a:off x="9152624" y="4858466"/>
            <a:ext cx="2743200" cy="1828086"/>
          </a:xfrm>
          <a:prstGeom prst="rect">
            <a:avLst/>
          </a:prstGeom>
        </p:spPr>
      </p:pic>
      <p:pic>
        <p:nvPicPr>
          <p:cNvPr id="9" name="Picture 8">
            <a:extLst>
              <a:ext uri="{FF2B5EF4-FFF2-40B4-BE49-F238E27FC236}">
                <a16:creationId xmlns:a16="http://schemas.microsoft.com/office/drawing/2014/main" id="{D62F9BDB-5462-4A73-BE25-C37E9AF63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extLst>
      <p:ext uri="{BB962C8B-B14F-4D97-AF65-F5344CB8AC3E}">
        <p14:creationId xmlns:p14="http://schemas.microsoft.com/office/powerpoint/2010/main" val="32604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05A-B40F-4BA8-9AB6-A2F0AEA181D0}"/>
              </a:ext>
            </a:extLst>
          </p:cNvPr>
          <p:cNvSpPr>
            <a:spLocks noGrp="1"/>
          </p:cNvSpPr>
          <p:nvPr>
            <p:ph type="ctrTitle"/>
          </p:nvPr>
        </p:nvSpPr>
        <p:spPr/>
        <p:txBody>
          <a:bodyPr/>
          <a:lstStyle/>
          <a:p>
            <a:r>
              <a:rPr lang="pl-PL" err="1"/>
              <a:t>Thank</a:t>
            </a:r>
            <a:r>
              <a:rPr lang="pl-PL"/>
              <a:t> </a:t>
            </a:r>
            <a:r>
              <a:rPr lang="pl-PL" err="1"/>
              <a:t>you</a:t>
            </a:r>
            <a:r>
              <a:rPr lang="pl-PL"/>
              <a:t>.</a:t>
            </a:r>
          </a:p>
        </p:txBody>
      </p:sp>
      <p:sp>
        <p:nvSpPr>
          <p:cNvPr id="3" name="Text Placeholder 2">
            <a:extLst>
              <a:ext uri="{FF2B5EF4-FFF2-40B4-BE49-F238E27FC236}">
                <a16:creationId xmlns:a16="http://schemas.microsoft.com/office/drawing/2014/main" id="{11D522DB-EE4A-446D-946F-12201CC2E1EB}"/>
              </a:ext>
            </a:extLst>
          </p:cNvPr>
          <p:cNvSpPr>
            <a:spLocks noGrp="1"/>
          </p:cNvSpPr>
          <p:nvPr>
            <p:ph type="body" sz="quarter" idx="10"/>
          </p:nvPr>
        </p:nvSpPr>
        <p:spPr/>
        <p:txBody>
          <a:bodyPr/>
          <a:lstStyle/>
          <a:p>
            <a:r>
              <a:rPr lang="pl-PL"/>
              <a:t>Edyta Sporysz, Krzysztof Krupa</a:t>
            </a:r>
          </a:p>
          <a:p>
            <a:r>
              <a:rPr lang="pl-PL"/>
              <a:t>Zespół </a:t>
            </a:r>
            <a:r>
              <a:rPr lang="pl-PL" err="1"/>
              <a:t>Wombats</a:t>
            </a:r>
            <a:r>
              <a:rPr lang="pl-PL"/>
              <a:t>, SAP </a:t>
            </a:r>
            <a:r>
              <a:rPr lang="pl-PL" err="1"/>
              <a:t>Labs</a:t>
            </a:r>
            <a:r>
              <a:rPr lang="pl-PL"/>
              <a:t> Polska</a:t>
            </a:r>
          </a:p>
        </p:txBody>
      </p:sp>
      <p:pic>
        <p:nvPicPr>
          <p:cNvPr id="4" name="Picture 3">
            <a:extLst>
              <a:ext uri="{FF2B5EF4-FFF2-40B4-BE49-F238E27FC236}">
                <a16:creationId xmlns:a16="http://schemas.microsoft.com/office/drawing/2014/main" id="{92FFFE57-C5BB-424D-9B95-525E3427F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spTree>
    <p:extLst>
      <p:ext uri="{BB962C8B-B14F-4D97-AF65-F5344CB8AC3E}">
        <p14:creationId xmlns:p14="http://schemas.microsoft.com/office/powerpoint/2010/main" val="249586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473EFBB-43E0-46F7-9D33-F1FD83A2BBFE}"/>
              </a:ext>
            </a:extLst>
          </p:cNvPr>
          <p:cNvSpPr>
            <a:spLocks noGrp="1"/>
          </p:cNvSpPr>
          <p:nvPr>
            <p:ph type="title"/>
          </p:nvPr>
        </p:nvSpPr>
        <p:spPr/>
        <p:txBody>
          <a:bodyPr/>
          <a:lstStyle/>
          <a:p>
            <a:r>
              <a:rPr lang="en-US">
                <a:cs typeface="Arial"/>
              </a:rPr>
              <a:t>Agenda</a:t>
            </a:r>
          </a:p>
        </p:txBody>
      </p:sp>
      <p:graphicFrame>
        <p:nvGraphicFramePr>
          <p:cNvPr id="9" name="Diagram 8">
            <a:extLst>
              <a:ext uri="{FF2B5EF4-FFF2-40B4-BE49-F238E27FC236}">
                <a16:creationId xmlns:a16="http://schemas.microsoft.com/office/drawing/2014/main" id="{766080BB-FB06-41C1-BE48-927AC654DBFB}"/>
              </a:ext>
            </a:extLst>
          </p:cNvPr>
          <p:cNvGraphicFramePr/>
          <p:nvPr>
            <p:extLst>
              <p:ext uri="{D42A27DB-BD31-4B8C-83A1-F6EECF244321}">
                <p14:modId xmlns:p14="http://schemas.microsoft.com/office/powerpoint/2010/main" val="2962254695"/>
              </p:ext>
            </p:extLst>
          </p:nvPr>
        </p:nvGraphicFramePr>
        <p:xfrm>
          <a:off x="1668016" y="1040721"/>
          <a:ext cx="8026400" cy="4952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662BFAEE-2F0B-4D0F-8C1C-1F67251B78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extLst>
      <p:ext uri="{BB962C8B-B14F-4D97-AF65-F5344CB8AC3E}">
        <p14:creationId xmlns:p14="http://schemas.microsoft.com/office/powerpoint/2010/main" val="205954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22BA2E-D7E5-4FD5-9BB9-9EEBA0D570F2}"/>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pic>
        <p:nvPicPr>
          <p:cNvPr id="20" name="Picture 19">
            <a:extLst>
              <a:ext uri="{FF2B5EF4-FFF2-40B4-BE49-F238E27FC236}">
                <a16:creationId xmlns:a16="http://schemas.microsoft.com/office/drawing/2014/main" id="{E83BA1A4-C45E-4703-B438-B9FC2EDD9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1" name="Rectangle: Rounded Corners 20">
            <a:extLst>
              <a:ext uri="{FF2B5EF4-FFF2-40B4-BE49-F238E27FC236}">
                <a16:creationId xmlns:a16="http://schemas.microsoft.com/office/drawing/2014/main" id="{E0122808-BAE1-406C-B396-356A1DE82117}"/>
              </a:ext>
            </a:extLst>
          </p:cNvPr>
          <p:cNvSpPr/>
          <p:nvPr/>
        </p:nvSpPr>
        <p:spPr bwMode="gray">
          <a:xfrm>
            <a:off x="5887610" y="3801667"/>
            <a:ext cx="2669895" cy="2573438"/>
          </a:xfrm>
          <a:prstGeom prst="roundRect">
            <a:avLst/>
          </a:prstGeom>
          <a:noFill/>
          <a:ln w="19050" cap="flat" cmpd="sng" algn="ctr">
            <a:solidFill>
              <a:srgbClr val="F0AB00"/>
            </a:solidFill>
            <a:prstDash val="solid"/>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cxnSp>
        <p:nvCxnSpPr>
          <p:cNvPr id="22" name="Straight Connector 21">
            <a:extLst>
              <a:ext uri="{FF2B5EF4-FFF2-40B4-BE49-F238E27FC236}">
                <a16:creationId xmlns:a16="http://schemas.microsoft.com/office/drawing/2014/main" id="{A11980BC-0815-42EC-B153-42D7F687E8C7}"/>
              </a:ext>
            </a:extLst>
          </p:cNvPr>
          <p:cNvCxnSpPr>
            <a:cxnSpLocks/>
          </p:cNvCxnSpPr>
          <p:nvPr/>
        </p:nvCxnSpPr>
        <p:spPr>
          <a:xfrm>
            <a:off x="725661" y="3525515"/>
            <a:ext cx="10911840" cy="16435"/>
          </a:xfrm>
          <a:prstGeom prst="line">
            <a:avLst/>
          </a:prstGeom>
          <a:noFill/>
          <a:ln w="19050" cap="flat" cmpd="sng" algn="ctr">
            <a:solidFill>
              <a:srgbClr val="FFFFFF"/>
            </a:solidFill>
            <a:prstDash val="solid"/>
          </a:ln>
          <a:effectLst/>
        </p:spPr>
      </p:cxnSp>
      <p:sp>
        <p:nvSpPr>
          <p:cNvPr id="23" name="Oval 22">
            <a:extLst>
              <a:ext uri="{FF2B5EF4-FFF2-40B4-BE49-F238E27FC236}">
                <a16:creationId xmlns:a16="http://schemas.microsoft.com/office/drawing/2014/main" id="{27DAA242-CA67-48C1-8C45-05C2D5F8FB3C}"/>
              </a:ext>
            </a:extLst>
          </p:cNvPr>
          <p:cNvSpPr/>
          <p:nvPr/>
        </p:nvSpPr>
        <p:spPr>
          <a:xfrm>
            <a:off x="1203213" y="3389692"/>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24" name="Oval 23">
            <a:extLst>
              <a:ext uri="{FF2B5EF4-FFF2-40B4-BE49-F238E27FC236}">
                <a16:creationId xmlns:a16="http://schemas.microsoft.com/office/drawing/2014/main" id="{C9F4FC78-515E-4941-A14E-FC82A526E87F}"/>
              </a:ext>
            </a:extLst>
          </p:cNvPr>
          <p:cNvSpPr/>
          <p:nvPr/>
        </p:nvSpPr>
        <p:spPr>
          <a:xfrm>
            <a:off x="3615792" y="3383307"/>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25" name="Oval 24">
            <a:extLst>
              <a:ext uri="{FF2B5EF4-FFF2-40B4-BE49-F238E27FC236}">
                <a16:creationId xmlns:a16="http://schemas.microsoft.com/office/drawing/2014/main" id="{169CE8F4-6038-494B-91A6-1FFE07D11DB6}"/>
              </a:ext>
            </a:extLst>
          </p:cNvPr>
          <p:cNvSpPr/>
          <p:nvPr/>
        </p:nvSpPr>
        <p:spPr>
          <a:xfrm>
            <a:off x="5517171" y="3394646"/>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DAE1C3A5-2E80-429C-9FFF-6A3AF52E84FE}"/>
              </a:ext>
            </a:extLst>
          </p:cNvPr>
          <p:cNvSpPr txBox="1"/>
          <p:nvPr/>
        </p:nvSpPr>
        <p:spPr>
          <a:xfrm>
            <a:off x="203624" y="1491713"/>
            <a:ext cx="2497123"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t>Co to znaczy </a:t>
            </a:r>
            <a:b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br>
            <a:r>
              <a:rPr kumimoji="0" lang="pl-PL" sz="1800" b="1" i="0" u="none" strike="noStrike" kern="0" cap="none" spc="0" normalizeH="0" baseline="0" noProof="0" err="1">
                <a:ln>
                  <a:noFill/>
                </a:ln>
                <a:solidFill>
                  <a:srgbClr val="FFFFFF"/>
                </a:solidFill>
                <a:effectLst/>
                <a:uLnTx/>
                <a:uFillTx/>
                <a:ea typeface="Arial Unicode MS" pitchFamily="34" charset="-128"/>
                <a:cs typeface="Arial Unicode MS" pitchFamily="34" charset="-128"/>
              </a:rPr>
              <a:t>Cloud</a:t>
            </a:r>
            <a: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t>-Native</a:t>
            </a:r>
            <a:endParaRPr kumimoji="0" lang="en-US" sz="1800" b="0"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pl-PL" sz="1800" kern="0">
                <a:solidFill>
                  <a:srgbClr val="F0AB00"/>
                </a:solidFill>
                <a:ea typeface="Arial Unicode MS" pitchFamily="34" charset="-128"/>
                <a:cs typeface="Arial"/>
              </a:rPr>
              <a:t>06</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03</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ea typeface="Arial Unicode MS" pitchFamily="34" charset="-128"/>
                <a:cs typeface="Arial"/>
              </a:rPr>
              <a:t>Piotr Bochyński</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27" name="TextBox 26">
            <a:extLst>
              <a:ext uri="{FF2B5EF4-FFF2-40B4-BE49-F238E27FC236}">
                <a16:creationId xmlns:a16="http://schemas.microsoft.com/office/drawing/2014/main" id="{63B5D67E-501C-4FC1-B978-672DB31ECE86}"/>
              </a:ext>
            </a:extLst>
          </p:cNvPr>
          <p:cNvSpPr txBox="1"/>
          <p:nvPr/>
        </p:nvSpPr>
        <p:spPr>
          <a:xfrm>
            <a:off x="4291933" y="1505639"/>
            <a:ext cx="2734891"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a:solidFill>
                  <a:srgbClr val="FFFFFF"/>
                </a:solidFill>
                <a:ea typeface="Arial Unicode MS" pitchFamily="34" charset="-128"/>
                <a:cs typeface="Arial Unicode MS" pitchFamily="34" charset="-128"/>
              </a:rPr>
              <a:t>Praca zespołowa</a:t>
            </a:r>
            <a:br>
              <a:rPr lang="pl-PL" sz="1800" b="1" kern="0">
                <a:solidFill>
                  <a:srgbClr val="FFFFFF"/>
                </a:solidFill>
                <a:ea typeface="Arial Unicode MS" pitchFamily="34" charset="-128"/>
                <a:cs typeface="Arial Unicode MS" pitchFamily="34" charset="-128"/>
              </a:rPr>
            </a:br>
            <a:r>
              <a:rPr lang="pl-PL" sz="1800" b="1" kern="0">
                <a:solidFill>
                  <a:srgbClr val="FFFFFF"/>
                </a:solidFill>
                <a:ea typeface="Arial Unicode MS" pitchFamily="34" charset="-128"/>
                <a:cs typeface="Arial Unicode MS" pitchFamily="34" charset="-128"/>
              </a:rPr>
              <a:t> w praktyce. Jak </a:t>
            </a:r>
            <a:r>
              <a:rPr lang="pl-PL" sz="1800" b="1" kern="0" err="1">
                <a:solidFill>
                  <a:srgbClr val="FFFFFF"/>
                </a:solidFill>
                <a:ea typeface="Arial Unicode MS" pitchFamily="34" charset="-128"/>
                <a:cs typeface="Arial Unicode MS" pitchFamily="34" charset="-128"/>
              </a:rPr>
              <a:t>kodzić</a:t>
            </a:r>
            <a:r>
              <a:rPr lang="pl-PL" sz="1800" b="1" kern="0">
                <a:solidFill>
                  <a:srgbClr val="FFFFFF"/>
                </a:solidFill>
                <a:ea typeface="Arial Unicode MS" pitchFamily="34" charset="-128"/>
                <a:cs typeface="Arial Unicode MS" pitchFamily="34" charset="-128"/>
              </a:rPr>
              <a:t>, żeby było git</a:t>
            </a:r>
            <a:endParaRPr kumimoji="0" lang="en-US" sz="1800" b="0"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pl-PL" sz="1800" kern="0">
                <a:solidFill>
                  <a:srgbClr val="F0AB00"/>
                </a:solidFill>
                <a:ea typeface="Arial Unicode MS" pitchFamily="34" charset="-128"/>
                <a:cs typeface="Arial"/>
              </a:rPr>
              <a:t>2</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6.</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03</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ea typeface="Arial Unicode MS" pitchFamily="34" charset="-128"/>
                <a:cs typeface="Arial"/>
              </a:rPr>
              <a:t>Paweł Kosiec</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28" name="TextBox 27">
            <a:extLst>
              <a:ext uri="{FF2B5EF4-FFF2-40B4-BE49-F238E27FC236}">
                <a16:creationId xmlns:a16="http://schemas.microsoft.com/office/drawing/2014/main" id="{74888837-4702-4238-A9AD-C4283C6CAB3E}"/>
              </a:ext>
            </a:extLst>
          </p:cNvPr>
          <p:cNvSpPr txBox="1"/>
          <p:nvPr/>
        </p:nvSpPr>
        <p:spPr>
          <a:xfrm>
            <a:off x="2247872" y="3936605"/>
            <a:ext cx="2844363"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a:solidFill>
                  <a:srgbClr val="FFFFFF"/>
                </a:solidFill>
                <a:ea typeface="Arial Unicode MS" pitchFamily="34" charset="-128"/>
                <a:cs typeface="Arial Unicode MS" pitchFamily="34" charset="-128"/>
              </a:rPr>
              <a:t>Wprowadzenie do Spring Security</a:t>
            </a:r>
            <a:endParaRPr kumimoji="0" lang="en-US" sz="1800" b="0"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pl-PL" sz="1800" kern="0">
                <a:solidFill>
                  <a:srgbClr val="F0AB00"/>
                </a:solidFill>
                <a:ea typeface="Arial Unicode MS" pitchFamily="34" charset="-128"/>
                <a:cs typeface="Arial"/>
              </a:rPr>
              <a:t>1</a:t>
            </a:r>
            <a:r>
              <a:rPr lang="en-US" sz="1800" kern="0">
                <a:solidFill>
                  <a:srgbClr val="F0AB00"/>
                </a:solidFill>
                <a:ea typeface="Arial Unicode MS" pitchFamily="34" charset="-128"/>
                <a:cs typeface="Arial"/>
              </a:rPr>
              <a:t>2</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0</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3.201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ea typeface="Arial Unicode MS" pitchFamily="34" charset="-128"/>
                <a:cs typeface="Arial"/>
              </a:rPr>
              <a:t>Tomasz Miler</a:t>
            </a: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29" name="TextBox 28">
            <a:extLst>
              <a:ext uri="{FF2B5EF4-FFF2-40B4-BE49-F238E27FC236}">
                <a16:creationId xmlns:a16="http://schemas.microsoft.com/office/drawing/2014/main" id="{0A3031F4-B744-4FBA-8AF7-98AC9850F421}"/>
              </a:ext>
            </a:extLst>
          </p:cNvPr>
          <p:cNvSpPr txBox="1"/>
          <p:nvPr/>
        </p:nvSpPr>
        <p:spPr>
          <a:xfrm>
            <a:off x="5974827" y="3938537"/>
            <a:ext cx="2497123"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a:solidFill>
                  <a:srgbClr val="FFFFFF"/>
                </a:solidFill>
              </a:rPr>
              <a:t>Tego nie wiesz o JS: </a:t>
            </a:r>
            <a:r>
              <a:rPr lang="pl-PL" sz="1800" b="1" kern="0" err="1">
                <a:solidFill>
                  <a:srgbClr val="FFFFFF"/>
                </a:solidFill>
              </a:rPr>
              <a:t>Scope</a:t>
            </a:r>
            <a:r>
              <a:rPr lang="pl-PL" sz="1800" b="1" kern="0">
                <a:solidFill>
                  <a:srgbClr val="FFFFFF"/>
                </a:solidFill>
              </a:rPr>
              <a:t> &amp; </a:t>
            </a:r>
            <a:r>
              <a:rPr lang="pl-PL" sz="1800" b="1" kern="0" err="1">
                <a:solidFill>
                  <a:srgbClr val="FFFFFF"/>
                </a:solidFill>
              </a:rPr>
              <a:t>Closures</a:t>
            </a:r>
            <a:r>
              <a:rPr lang="pl-PL" sz="1800" b="1" kern="0">
                <a:solidFill>
                  <a:srgbClr val="FFFFFF"/>
                </a:solidFill>
              </a:rPr>
              <a:t> - warsztat</a:t>
            </a:r>
            <a:endParaRPr kumimoji="0" lang="en-US" sz="1800" b="1"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800" kern="0">
                <a:solidFill>
                  <a:srgbClr val="F0AB00"/>
                </a:solidFill>
                <a:ea typeface="Arial Unicode MS" pitchFamily="34" charset="-128"/>
                <a:cs typeface="Arial"/>
              </a:rPr>
              <a:t>11</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.04.2019</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ea typeface="Arial Unicode MS" pitchFamily="34" charset="-128"/>
                <a:cs typeface="Arial"/>
              </a:rPr>
              <a:t>Edyta Sporysz</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lang="en-US" sz="1800" kern="0">
                <a:solidFill>
                  <a:srgbClr val="FFFFFF"/>
                </a:solidFill>
                <a:ea typeface="Arial Unicode MS" pitchFamily="34" charset="-128"/>
                <a:cs typeface="Arial"/>
              </a:rPr>
              <a:t>Krzysztof Krupa</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30" name="TextBox 29">
            <a:extLst>
              <a:ext uri="{FF2B5EF4-FFF2-40B4-BE49-F238E27FC236}">
                <a16:creationId xmlns:a16="http://schemas.microsoft.com/office/drawing/2014/main" id="{214BC961-3DF2-453D-A3B2-43094514BE20}"/>
              </a:ext>
            </a:extLst>
          </p:cNvPr>
          <p:cNvSpPr txBox="1"/>
          <p:nvPr/>
        </p:nvSpPr>
        <p:spPr>
          <a:xfrm>
            <a:off x="8868623" y="3939526"/>
            <a:ext cx="3210895" cy="3277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a:solidFill>
                  <a:srgbClr val="FFFFFF"/>
                </a:solidFill>
              </a:rPr>
              <a:t>Co powinieneś wiedzieć o prawidłowym logowaniu danych w aplikacjach</a:t>
            </a:r>
            <a:endParaRPr kumimoji="0" lang="en-US" sz="1800" b="1"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pl-PL" sz="1800" kern="0">
                <a:solidFill>
                  <a:srgbClr val="F0AB00"/>
                </a:solidFill>
                <a:ea typeface="Arial Unicode MS" pitchFamily="34" charset="-128"/>
                <a:cs typeface="Arial"/>
              </a:rPr>
              <a:t>21</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05</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cs typeface="Arial"/>
              </a:rPr>
              <a:t>Sebastian Rulik</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lang="pl-PL" sz="1800" kern="0">
                <a:solidFill>
                  <a:srgbClr val="FFFFFF"/>
                </a:solidFill>
                <a:cs typeface="Arial"/>
              </a:rPr>
              <a:t>Dawid </a:t>
            </a:r>
            <a:r>
              <a:rPr lang="pl-PL" sz="1800" kern="0" err="1">
                <a:solidFill>
                  <a:srgbClr val="FFFFFF"/>
                </a:solidFill>
                <a:cs typeface="Arial"/>
              </a:rPr>
              <a:t>Swęda</a:t>
            </a:r>
            <a:endParaRPr lang="pl-PL" sz="1800" kern="0">
              <a:solidFill>
                <a:srgbClr val="FFFFFF"/>
              </a:solidFill>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cs typeface="Arial"/>
              </a:rPr>
              <a:t>Henryk Nowakowski</a:t>
            </a:r>
            <a:endParaRPr kumimoji="0" lang="en-US" sz="1800" b="0" i="0" u="none" strike="noStrike" kern="0" cap="none" spc="0" normalizeH="0" baseline="0" noProof="0">
              <a:ln>
                <a:noFill/>
              </a:ln>
              <a:solidFill>
                <a:srgbClr val="FFFFFF"/>
              </a:solidFill>
              <a:effectLst/>
              <a:uLnTx/>
              <a:uFillTx/>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31" name="Oval 30">
            <a:extLst>
              <a:ext uri="{FF2B5EF4-FFF2-40B4-BE49-F238E27FC236}">
                <a16:creationId xmlns:a16="http://schemas.microsoft.com/office/drawing/2014/main" id="{0C1DD03D-5A46-4BE4-AF4B-2DA0F523DEEC}"/>
              </a:ext>
            </a:extLst>
          </p:cNvPr>
          <p:cNvSpPr/>
          <p:nvPr/>
        </p:nvSpPr>
        <p:spPr>
          <a:xfrm>
            <a:off x="7039241" y="3394404"/>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32" name="Oval 31">
            <a:extLst>
              <a:ext uri="{FF2B5EF4-FFF2-40B4-BE49-F238E27FC236}">
                <a16:creationId xmlns:a16="http://schemas.microsoft.com/office/drawing/2014/main" id="{38D9A103-4A79-4795-ABA1-76DDF0D206AF}"/>
              </a:ext>
            </a:extLst>
          </p:cNvPr>
          <p:cNvSpPr/>
          <p:nvPr/>
        </p:nvSpPr>
        <p:spPr>
          <a:xfrm>
            <a:off x="10118992" y="3388295"/>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771CD76A-91A9-450D-AFEA-9235C828A8F2}"/>
              </a:ext>
            </a:extLst>
          </p:cNvPr>
          <p:cNvSpPr/>
          <p:nvPr/>
        </p:nvSpPr>
        <p:spPr>
          <a:xfrm>
            <a:off x="8582292" y="3394645"/>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34" name="TextBox 33">
            <a:extLst>
              <a:ext uri="{FF2B5EF4-FFF2-40B4-BE49-F238E27FC236}">
                <a16:creationId xmlns:a16="http://schemas.microsoft.com/office/drawing/2014/main" id="{CD2A52BF-AB31-471A-B41B-9D381B70EC5B}"/>
              </a:ext>
            </a:extLst>
          </p:cNvPr>
          <p:cNvSpPr txBox="1"/>
          <p:nvPr/>
        </p:nvSpPr>
        <p:spPr>
          <a:xfrm>
            <a:off x="7222558" y="1496217"/>
            <a:ext cx="2844363"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a:solidFill>
                  <a:srgbClr val="FFFFFF"/>
                </a:solidFill>
              </a:rPr>
              <a:t>Jak to robią </a:t>
            </a:r>
            <a:r>
              <a:rPr lang="pl-PL" sz="1800" b="1" kern="0" err="1">
                <a:solidFill>
                  <a:srgbClr val="FFFFFF"/>
                </a:solidFill>
              </a:rPr>
              <a:t>goffery</a:t>
            </a:r>
            <a:r>
              <a:rPr lang="pl-PL" sz="1800" b="1" kern="0">
                <a:solidFill>
                  <a:srgbClr val="FFFFFF"/>
                </a:solidFill>
              </a:rPr>
              <a:t>, czyli wprowadzenie do języka Go</a:t>
            </a:r>
            <a:endParaRPr kumimoji="0" lang="en-US" sz="1800" b="1"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0AB00"/>
                </a:solidFill>
                <a:effectLst/>
                <a:uLnTx/>
                <a:uFillTx/>
                <a:ea typeface="Arial Unicode MS" pitchFamily="34" charset="-128"/>
                <a:cs typeface="Arial"/>
              </a:rPr>
              <a:t>07.05.2019</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lang="en-US" sz="1800" kern="0">
                <a:solidFill>
                  <a:srgbClr val="FFFFFF"/>
                </a:solidFill>
                <a:ea typeface="Arial Unicode MS" pitchFamily="34" charset="-128"/>
                <a:cs typeface="Arial"/>
              </a:rPr>
              <a:t>Arkadiusz Galwas</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ea typeface="Arial Unicode MS" pitchFamily="34" charset="-128"/>
                <a:cs typeface="Arial"/>
              </a:rPr>
              <a:t>Jan M</a:t>
            </a:r>
            <a:r>
              <a:rPr kumimoji="0" lang="pl-PL" sz="1800" b="0" i="0" u="none" strike="noStrike" kern="0" cap="none" spc="0" normalizeH="0" baseline="0" noProof="0" err="1">
                <a:ln>
                  <a:noFill/>
                </a:ln>
                <a:solidFill>
                  <a:srgbClr val="FFFFFF"/>
                </a:solidFill>
                <a:effectLst/>
                <a:uLnTx/>
                <a:uFillTx/>
                <a:ea typeface="Arial Unicode MS" pitchFamily="34" charset="-128"/>
                <a:cs typeface="Arial"/>
              </a:rPr>
              <a:t>ędrek</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204976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1" descr="shadow.png">
            <a:extLst>
              <a:ext uri="{FF2B5EF4-FFF2-40B4-BE49-F238E27FC236}">
                <a16:creationId xmlns:a16="http://schemas.microsoft.com/office/drawing/2014/main" id="{052CD0E2-5D3D-4EEB-B6BB-DACA186490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Bild 21" descr="y2013_onethird_circle_arrow.png">
            <a:extLst>
              <a:ext uri="{FF2B5EF4-FFF2-40B4-BE49-F238E27FC236}">
                <a16:creationId xmlns:a16="http://schemas.microsoft.com/office/drawing/2014/main" id="{978B071C-F7AE-4B1C-8507-1669B44494E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7" name="Bild 22" descr="y2013_onethird_circle_arrow.png">
            <a:extLst>
              <a:ext uri="{FF2B5EF4-FFF2-40B4-BE49-F238E27FC236}">
                <a16:creationId xmlns:a16="http://schemas.microsoft.com/office/drawing/2014/main" id="{A582786B-6B17-499D-B163-F3440EADEEC0}"/>
              </a:ext>
            </a:extLst>
          </p:cNvPr>
          <p:cNvPicPr>
            <a:picLocks noChangeAspect="1"/>
          </p:cNvPicPr>
          <p:nvPr/>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8" name="Bild 23" descr="y2013_onethird_circle_arrow.png">
            <a:extLst>
              <a:ext uri="{FF2B5EF4-FFF2-40B4-BE49-F238E27FC236}">
                <a16:creationId xmlns:a16="http://schemas.microsoft.com/office/drawing/2014/main" id="{8A9ADD0A-B3C4-44CD-9D97-0019ABE63282}"/>
              </a:ext>
            </a:extLst>
          </p:cNvPr>
          <p:cNvPicPr>
            <a:picLocks noChangeAspect="1"/>
          </p:cNvPicPr>
          <p:nvPr/>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9" name="Rectangle 1">
            <a:extLst>
              <a:ext uri="{FF2B5EF4-FFF2-40B4-BE49-F238E27FC236}">
                <a16:creationId xmlns:a16="http://schemas.microsoft.com/office/drawing/2014/main" id="{9529F20D-9ECB-403D-9969-5F5124F10021}"/>
              </a:ext>
            </a:extLst>
          </p:cNvPr>
          <p:cNvSpPr txBox="1">
            <a:spLocks noChangeArrowheads="1"/>
          </p:cNvSpPr>
          <p:nvPr/>
        </p:nvSpPr>
        <p:spPr bwMode="auto">
          <a:xfrm>
            <a:off x="625853" y="2021482"/>
            <a:ext cx="3740095" cy="112792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3200" b="1">
                <a:solidFill>
                  <a:srgbClr val="FFC000"/>
                </a:solidFill>
                <a:latin typeface="Calibri" panose="020F0502020204030204" pitchFamily="34" charset="0"/>
                <a:ea typeface="ヒラギノ角ゴ ProN W6"/>
                <a:cs typeface="Calibri" panose="020F0502020204030204" pitchFamily="34" charset="0"/>
              </a:rPr>
              <a:t>Top ecommerce</a:t>
            </a:r>
            <a:r>
              <a:rPr lang="en-US" sz="3200" b="1">
                <a:solidFill>
                  <a:srgbClr val="FFFFFF"/>
                </a:solidFill>
                <a:latin typeface="Calibri" panose="020F0502020204030204" pitchFamily="34" charset="0"/>
                <a:ea typeface="ヒラギノ角ゴ ProN W6"/>
                <a:cs typeface="Calibri" panose="020F0502020204030204" pitchFamily="34" charset="0"/>
              </a:rPr>
              <a:t>, marketing, billing</a:t>
            </a:r>
          </a:p>
        </p:txBody>
      </p:sp>
      <p:sp>
        <p:nvSpPr>
          <p:cNvPr id="10" name="Rectangle 1">
            <a:extLst>
              <a:ext uri="{FF2B5EF4-FFF2-40B4-BE49-F238E27FC236}">
                <a16:creationId xmlns:a16="http://schemas.microsoft.com/office/drawing/2014/main" id="{E44F33A0-3DBD-47AB-8BB6-B70F7FEB807A}"/>
              </a:ext>
            </a:extLst>
          </p:cNvPr>
          <p:cNvSpPr txBox="1">
            <a:spLocks noChangeArrowheads="1"/>
          </p:cNvSpPr>
          <p:nvPr/>
        </p:nvSpPr>
        <p:spPr bwMode="auto">
          <a:xfrm>
            <a:off x="8195684" y="3242896"/>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defTabSz="914400" eaLnBrk="1" hangingPunct="1">
              <a:defRPr/>
            </a:pPr>
            <a:r>
              <a:rPr lang="en-US" sz="2800" b="1" err="1">
                <a:solidFill>
                  <a:srgbClr val="FFC000"/>
                </a:solidFill>
                <a:latin typeface="Calibri" panose="020F0502020204030204" pitchFamily="34" charset="0"/>
                <a:ea typeface="ヒラギノ角ゴ ProN W6"/>
                <a:cs typeface="Calibri" panose="020F0502020204030204" pitchFamily="34" charset="0"/>
              </a:rPr>
              <a:t>Najlepszy</a:t>
            </a:r>
            <a:r>
              <a:rPr lang="en-US" sz="2800" b="1">
                <a:solidFill>
                  <a:srgbClr val="FFC000"/>
                </a:solidFill>
                <a:latin typeface="Calibri" panose="020F0502020204030204" pitchFamily="34" charset="0"/>
                <a:ea typeface="ヒラギノ角ゴ ProN W6"/>
                <a:cs typeface="Calibri" panose="020F0502020204030204" pitchFamily="34" charset="0"/>
              </a:rPr>
              <a:t> </a:t>
            </a:r>
            <a:r>
              <a:rPr lang="en-US" sz="2800" b="1" err="1">
                <a:solidFill>
                  <a:srgbClr val="FFC000"/>
                </a:solidFill>
                <a:latin typeface="Calibri" panose="020F0502020204030204" pitchFamily="34" charset="0"/>
                <a:ea typeface="ヒラギノ角ゴ ProN W6"/>
                <a:cs typeface="Calibri" panose="020F0502020204030204" pitchFamily="34" charset="0"/>
              </a:rPr>
              <a:t>Pracodawca</a:t>
            </a:r>
            <a:r>
              <a:rPr lang="en-US" sz="2800" b="1">
                <a:solidFill>
                  <a:srgbClr val="FFC000"/>
                </a:solidFill>
                <a:latin typeface="Calibri" panose="020F0502020204030204" pitchFamily="34" charset="0"/>
                <a:ea typeface="ヒラギノ角ゴ ProN W6"/>
                <a:cs typeface="Calibri" panose="020F0502020204030204" pitchFamily="34" charset="0"/>
              </a:rPr>
              <a:t> </a:t>
            </a:r>
          </a:p>
          <a:p>
            <a:pPr algn="ctr" defTabSz="914400" eaLnBrk="1" hangingPunct="1">
              <a:defRPr/>
            </a:pPr>
            <a:r>
              <a:rPr lang="en-US" sz="2800" b="1">
                <a:solidFill>
                  <a:srgbClr val="FFFFFF"/>
                </a:solidFill>
                <a:latin typeface="Calibri" panose="020F0502020204030204" pitchFamily="34" charset="0"/>
                <a:ea typeface="ヒラギノ角ゴ ProN W6"/>
                <a:cs typeface="Calibri" panose="020F0502020204030204" pitchFamily="34" charset="0"/>
              </a:rPr>
              <a:t>2017 w </a:t>
            </a:r>
            <a:r>
              <a:rPr lang="en-US" sz="2800" b="1" err="1">
                <a:solidFill>
                  <a:srgbClr val="FFFFFF"/>
                </a:solidFill>
                <a:latin typeface="Calibri" panose="020F0502020204030204" pitchFamily="34" charset="0"/>
                <a:ea typeface="ヒラギノ角ゴ ProN W6"/>
                <a:cs typeface="Calibri" panose="020F0502020204030204" pitchFamily="34" charset="0"/>
              </a:rPr>
              <a:t>rankingu</a:t>
            </a:r>
            <a:r>
              <a:rPr lang="en-US" sz="2800" b="1">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a:extLst>
              <a:ext uri="{FF2B5EF4-FFF2-40B4-BE49-F238E27FC236}">
                <a16:creationId xmlns:a16="http://schemas.microsoft.com/office/drawing/2014/main" id="{6CAD19A3-7154-4106-B2DC-DB28B022EE9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2" name="Rectangle 1">
            <a:extLst>
              <a:ext uri="{FF2B5EF4-FFF2-40B4-BE49-F238E27FC236}">
                <a16:creationId xmlns:a16="http://schemas.microsoft.com/office/drawing/2014/main" id="{4EF35592-25D4-455D-904C-502333D18F25}"/>
              </a:ext>
            </a:extLst>
          </p:cNvPr>
          <p:cNvSpPr txBox="1">
            <a:spLocks noChangeArrowheads="1"/>
          </p:cNvSpPr>
          <p:nvPr/>
        </p:nvSpPr>
        <p:spPr bwMode="auto">
          <a:xfrm>
            <a:off x="7459186" y="5007076"/>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defTabSz="914400" eaLnBrk="1" hangingPunct="1">
              <a:defRPr/>
            </a:pPr>
            <a:r>
              <a:rPr lang="en-US" sz="2800" b="1" err="1">
                <a:solidFill>
                  <a:srgbClr val="FFFFFF"/>
                </a:solidFill>
                <a:latin typeface="Calibri" panose="020F0502020204030204" pitchFamily="34" charset="0"/>
                <a:ea typeface="ヒラギノ角ゴ ProN W6"/>
                <a:cs typeface="Calibri" panose="020F0502020204030204" pitchFamily="34" charset="0"/>
              </a:rPr>
              <a:t>Jedno</a:t>
            </a:r>
            <a:r>
              <a:rPr lang="en-US" sz="2800" b="1">
                <a:solidFill>
                  <a:srgbClr val="FFFFFF"/>
                </a:solidFill>
                <a:latin typeface="Calibri" panose="020F0502020204030204" pitchFamily="34" charset="0"/>
                <a:ea typeface="ヒラギノ角ゴ ProN W6"/>
                <a:cs typeface="Calibri" panose="020F0502020204030204" pitchFamily="34" charset="0"/>
              </a:rPr>
              <a:t> z 20 centrów</a:t>
            </a:r>
          </a:p>
          <a:p>
            <a:pPr algn="ctr" defTabSz="914400" eaLnBrk="1" hangingPunct="1">
              <a:defRPr/>
            </a:pPr>
            <a:r>
              <a:rPr lang="en-US" sz="2800" b="1">
                <a:solidFill>
                  <a:srgbClr val="FFFFFF"/>
                </a:solidFill>
                <a:latin typeface="Calibri" panose="020F0502020204030204" pitchFamily="34" charset="0"/>
                <a:ea typeface="ヒラギノ角ゴ ProN W6"/>
                <a:cs typeface="Calibri" panose="020F0502020204030204" pitchFamily="34" charset="0"/>
              </a:rPr>
              <a:t> </a:t>
            </a:r>
            <a:r>
              <a:rPr lang="en-US" sz="2800" b="1">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3" name="Rectangle 1">
            <a:extLst>
              <a:ext uri="{FF2B5EF4-FFF2-40B4-BE49-F238E27FC236}">
                <a16:creationId xmlns:a16="http://schemas.microsoft.com/office/drawing/2014/main" id="{B4C8697D-D9E4-46C7-BBEA-921E7454140F}"/>
              </a:ext>
            </a:extLst>
          </p:cNvPr>
          <p:cNvSpPr txBox="1">
            <a:spLocks noChangeArrowheads="1"/>
          </p:cNvSpPr>
          <p:nvPr/>
        </p:nvSpPr>
        <p:spPr bwMode="auto">
          <a:xfrm>
            <a:off x="8195684" y="2120173"/>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800" b="1">
                <a:solidFill>
                  <a:srgbClr val="FFC000"/>
                </a:solidFill>
                <a:latin typeface="Calibri" panose="020F0502020204030204" pitchFamily="34" charset="0"/>
                <a:ea typeface="ヒラギノ角ゴ ProN W6"/>
                <a:cs typeface="Calibri" panose="020F0502020204030204" pitchFamily="34" charset="0"/>
              </a:rPr>
              <a:t>&gt; 400 </a:t>
            </a:r>
            <a:r>
              <a:rPr lang="en-US" sz="2800" b="1">
                <a:solidFill>
                  <a:srgbClr val="FFFFFF"/>
                </a:solidFill>
                <a:latin typeface="Calibri" panose="020F0502020204030204" pitchFamily="34" charset="0"/>
                <a:ea typeface="ヒラギノ角ゴ ProN W6"/>
                <a:cs typeface="Calibri" panose="020F0502020204030204" pitchFamily="34" charset="0"/>
              </a:rPr>
              <a:t>pracowników </a:t>
            </a:r>
          </a:p>
        </p:txBody>
      </p:sp>
      <p:sp>
        <p:nvSpPr>
          <p:cNvPr id="14" name="Rectangle 1">
            <a:extLst>
              <a:ext uri="{FF2B5EF4-FFF2-40B4-BE49-F238E27FC236}">
                <a16:creationId xmlns:a16="http://schemas.microsoft.com/office/drawing/2014/main" id="{E71A8D60-092D-4A4F-824A-87CBC2F6ADD4}"/>
              </a:ext>
            </a:extLst>
          </p:cNvPr>
          <p:cNvSpPr txBox="1">
            <a:spLocks noChangeArrowheads="1"/>
          </p:cNvSpPr>
          <p:nvPr/>
        </p:nvSpPr>
        <p:spPr bwMode="auto">
          <a:xfrm>
            <a:off x="474893" y="3950465"/>
            <a:ext cx="3137399" cy="80937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a:solidFill>
                  <a:srgbClr val="FFC000"/>
                </a:solidFill>
                <a:latin typeface="Calibri"/>
                <a:ea typeface="ヒラギノ角ゴ ProN W6"/>
                <a:cs typeface="Calibri"/>
              </a:rPr>
              <a:t>Development: </a:t>
            </a:r>
            <a:r>
              <a:rPr lang="en-US" sz="2400" b="1" dirty="0">
                <a:solidFill>
                  <a:srgbClr val="FFFFFF"/>
                </a:solidFill>
                <a:latin typeface="Calibri"/>
                <a:ea typeface="ヒラギノ角ゴ ProN W6"/>
                <a:cs typeface="Calibri"/>
              </a:rPr>
              <a:t>Go, Java, Angular, Cloud Native solutions</a:t>
            </a:r>
          </a:p>
          <a:p>
            <a:pPr defTabSz="914400" eaLnBrk="1" hangingPunct="1">
              <a:defRPr/>
            </a:pP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a:solidFill>
                <a:srgbClr val="FFFFFF"/>
              </a:solidFill>
              <a:latin typeface="Calibri" panose="020F0502020204030204" pitchFamily="34" charset="0"/>
              <a:ea typeface="ヒラギノ角ゴ ProN W6"/>
              <a:cs typeface="Calibri" panose="020F0502020204030204" pitchFamily="34" charset="0"/>
            </a:endParaRPr>
          </a:p>
        </p:txBody>
      </p:sp>
      <p:pic>
        <p:nvPicPr>
          <p:cNvPr id="15" name="Picture 14">
            <a:extLst>
              <a:ext uri="{FF2B5EF4-FFF2-40B4-BE49-F238E27FC236}">
                <a16:creationId xmlns:a16="http://schemas.microsoft.com/office/drawing/2014/main" id="{EEE34C28-B672-4206-A1DC-E605699847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16" name="TextBox 15">
            <a:extLst>
              <a:ext uri="{FF2B5EF4-FFF2-40B4-BE49-F238E27FC236}">
                <a16:creationId xmlns:a16="http://schemas.microsoft.com/office/drawing/2014/main" id="{621964E3-4B13-4C74-B287-557D0D0D5C89}"/>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Tree>
    <p:extLst>
      <p:ext uri="{BB962C8B-B14F-4D97-AF65-F5344CB8AC3E}">
        <p14:creationId xmlns:p14="http://schemas.microsoft.com/office/powerpoint/2010/main" val="295458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7B0C782-5DE5-4253-BC5B-4749A9FB5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9" name="Title 7">
            <a:extLst>
              <a:ext uri="{FF2B5EF4-FFF2-40B4-BE49-F238E27FC236}">
                <a16:creationId xmlns:a16="http://schemas.microsoft.com/office/drawing/2014/main" id="{70A7DE58-D8F6-C641-8771-A3B08F5904B4}"/>
              </a:ext>
            </a:extLst>
          </p:cNvPr>
          <p:cNvSpPr txBox="1">
            <a:spLocks/>
          </p:cNvSpPr>
          <p:nvPr/>
        </p:nvSpPr>
        <p:spPr>
          <a:xfrm>
            <a:off x="504001" y="504000"/>
            <a:ext cx="11186476" cy="369332"/>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err="1"/>
              <a:t>Prowadzący</a:t>
            </a:r>
            <a:endParaRPr lang="en-US"/>
          </a:p>
        </p:txBody>
      </p:sp>
      <p:sp>
        <p:nvSpPr>
          <p:cNvPr id="10" name="Text Placeholder 2">
            <a:extLst>
              <a:ext uri="{FF2B5EF4-FFF2-40B4-BE49-F238E27FC236}">
                <a16:creationId xmlns:a16="http://schemas.microsoft.com/office/drawing/2014/main" id="{2236A3E1-5B80-5545-BDCD-EFFD8A16652B}"/>
              </a:ext>
            </a:extLst>
          </p:cNvPr>
          <p:cNvSpPr txBox="1">
            <a:spLocks/>
          </p:cNvSpPr>
          <p:nvPr/>
        </p:nvSpPr>
        <p:spPr>
          <a:xfrm>
            <a:off x="504000" y="4770000"/>
            <a:ext cx="5328000" cy="108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t>Edyta </a:t>
            </a:r>
            <a:r>
              <a:rPr lang="en-US" err="1"/>
              <a:t>Sporysz</a:t>
            </a:r>
            <a:endParaRPr lang="en-US"/>
          </a:p>
          <a:p>
            <a:pPr lvl="1"/>
            <a:r>
              <a:rPr lang="en-US"/>
              <a:t>JavaScript </a:t>
            </a:r>
            <a:r>
              <a:rPr lang="en-US" err="1"/>
              <a:t>i</a:t>
            </a:r>
            <a:r>
              <a:rPr lang="en-US"/>
              <a:t> </a:t>
            </a:r>
            <a:r>
              <a:rPr lang="en-US" err="1"/>
              <a:t>powiązane</a:t>
            </a:r>
            <a:r>
              <a:rPr lang="en-US"/>
              <a:t> </a:t>
            </a:r>
            <a:r>
              <a:rPr lang="en-US" err="1"/>
              <a:t>technologie</a:t>
            </a:r>
            <a:endParaRPr lang="en-US"/>
          </a:p>
          <a:p>
            <a:pPr lvl="1"/>
            <a:r>
              <a:rPr lang="en-US"/>
              <a:t>Angular, </a:t>
            </a:r>
            <a:r>
              <a:rPr lang="en-US" err="1"/>
              <a:t>RxJS</a:t>
            </a:r>
            <a:r>
              <a:rPr lang="en-US"/>
              <a:t>, </a:t>
            </a:r>
            <a:r>
              <a:rPr lang="en-US" err="1"/>
              <a:t>nowoczesne</a:t>
            </a:r>
            <a:r>
              <a:rPr lang="en-US"/>
              <a:t> </a:t>
            </a:r>
            <a:r>
              <a:rPr lang="en-US" err="1"/>
              <a:t>technologie</a:t>
            </a:r>
            <a:r>
              <a:rPr lang="en-US"/>
              <a:t> </a:t>
            </a:r>
            <a:r>
              <a:rPr lang="en-US" err="1"/>
              <a:t>frontendowe</a:t>
            </a:r>
            <a:endParaRPr lang="en-US"/>
          </a:p>
        </p:txBody>
      </p:sp>
      <p:pic>
        <p:nvPicPr>
          <p:cNvPr id="11" name="Picture Placeholder 4">
            <a:extLst>
              <a:ext uri="{FF2B5EF4-FFF2-40B4-BE49-F238E27FC236}">
                <a16:creationId xmlns:a16="http://schemas.microsoft.com/office/drawing/2014/main" id="{7CC8FADB-000C-8648-AB7A-AE695308BD74}"/>
              </a:ext>
            </a:extLst>
          </p:cNvPr>
          <p:cNvPicPr>
            <a:picLocks noChangeAspect="1"/>
          </p:cNvPicPr>
          <p:nvPr/>
        </p:nvPicPr>
        <p:blipFill rotWithShape="1">
          <a:blip r:embed="rId3"/>
          <a:srcRect l="-103008" r="-103008"/>
          <a:stretch/>
        </p:blipFill>
        <p:spPr>
          <a:xfrm>
            <a:off x="504000" y="1620000"/>
            <a:ext cx="5328000" cy="2631000"/>
          </a:xfrm>
          <a:prstGeom prst="rect">
            <a:avLst/>
          </a:prstGeom>
        </p:spPr>
      </p:pic>
      <p:sp>
        <p:nvSpPr>
          <p:cNvPr id="12" name="Text Placeholder 9">
            <a:extLst>
              <a:ext uri="{FF2B5EF4-FFF2-40B4-BE49-F238E27FC236}">
                <a16:creationId xmlns:a16="http://schemas.microsoft.com/office/drawing/2014/main" id="{9E23D843-5E23-404D-B3CA-D31B825350A9}"/>
              </a:ext>
            </a:extLst>
          </p:cNvPr>
          <p:cNvSpPr txBox="1">
            <a:spLocks/>
          </p:cNvSpPr>
          <p:nvPr/>
        </p:nvSpPr>
        <p:spPr>
          <a:xfrm>
            <a:off x="6362477" y="4770000"/>
            <a:ext cx="5328000" cy="108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t>Krzysztof Krupa</a:t>
            </a:r>
          </a:p>
          <a:p>
            <a:pPr lvl="1"/>
            <a:r>
              <a:rPr lang="en-US" err="1"/>
              <a:t>Aplikacje</a:t>
            </a:r>
            <a:r>
              <a:rPr lang="en-US"/>
              <a:t> </a:t>
            </a:r>
            <a:r>
              <a:rPr lang="en-US" err="1"/>
              <a:t>sieciowe</a:t>
            </a:r>
            <a:r>
              <a:rPr lang="en-US"/>
              <a:t>, </a:t>
            </a:r>
            <a:r>
              <a:rPr lang="en-US" err="1"/>
              <a:t>sieci</a:t>
            </a:r>
            <a:r>
              <a:rPr lang="en-US"/>
              <a:t> </a:t>
            </a:r>
            <a:r>
              <a:rPr lang="en-US" err="1"/>
              <a:t>przemysłowe</a:t>
            </a:r>
            <a:r>
              <a:rPr lang="en-US"/>
              <a:t>,</a:t>
            </a:r>
            <a:br>
              <a:rPr lang="en-US"/>
            </a:br>
            <a:r>
              <a:rPr lang="en-US" err="1"/>
              <a:t>systemy</a:t>
            </a:r>
            <a:r>
              <a:rPr lang="en-US"/>
              <a:t> </a:t>
            </a:r>
            <a:r>
              <a:rPr lang="en-US" err="1"/>
              <a:t>automatyki</a:t>
            </a:r>
            <a:r>
              <a:rPr lang="en-US"/>
              <a:t> </a:t>
            </a:r>
            <a:r>
              <a:rPr lang="en-US" err="1"/>
              <a:t>i</a:t>
            </a:r>
            <a:r>
              <a:rPr lang="en-US"/>
              <a:t> </a:t>
            </a:r>
            <a:r>
              <a:rPr lang="en-US" err="1"/>
              <a:t>zarządzania</a:t>
            </a:r>
            <a:r>
              <a:rPr lang="en-US"/>
              <a:t> </a:t>
            </a:r>
            <a:r>
              <a:rPr lang="en-US" err="1"/>
              <a:t>produkcją</a:t>
            </a:r>
            <a:endParaRPr lang="en-US"/>
          </a:p>
          <a:p>
            <a:pPr lvl="1"/>
            <a:r>
              <a:rPr lang="en-US"/>
              <a:t>Angular, </a:t>
            </a:r>
            <a:r>
              <a:rPr lang="en-US" err="1"/>
              <a:t>RxJS</a:t>
            </a:r>
            <a:r>
              <a:rPr lang="en-US"/>
              <a:t>, Typescript</a:t>
            </a:r>
          </a:p>
        </p:txBody>
      </p:sp>
      <p:pic>
        <p:nvPicPr>
          <p:cNvPr id="13" name="Picture Placeholder 6">
            <a:extLst>
              <a:ext uri="{FF2B5EF4-FFF2-40B4-BE49-F238E27FC236}">
                <a16:creationId xmlns:a16="http://schemas.microsoft.com/office/drawing/2014/main" id="{9509F4C1-7680-564A-B85F-B209BE6B19CB}"/>
              </a:ext>
            </a:extLst>
          </p:cNvPr>
          <p:cNvPicPr>
            <a:picLocks noChangeAspect="1"/>
          </p:cNvPicPr>
          <p:nvPr/>
        </p:nvPicPr>
        <p:blipFill rotWithShape="1">
          <a:blip r:embed="rId4"/>
          <a:srcRect l="-51206" r="-51206"/>
          <a:stretch/>
        </p:blipFill>
        <p:spPr>
          <a:xfrm>
            <a:off x="6362477" y="1620000"/>
            <a:ext cx="5328000" cy="2631000"/>
          </a:xfrm>
          <a:prstGeom prst="rect">
            <a:avLst/>
          </a:prstGeom>
        </p:spPr>
      </p:pic>
    </p:spTree>
    <p:extLst>
      <p:ext uri="{BB962C8B-B14F-4D97-AF65-F5344CB8AC3E}">
        <p14:creationId xmlns:p14="http://schemas.microsoft.com/office/powerpoint/2010/main" val="1844820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err="1"/>
              <a:t>Tego</a:t>
            </a:r>
            <a:r>
              <a:rPr lang="en-US"/>
              <a:t> </a:t>
            </a:r>
            <a:r>
              <a:rPr lang="en-US" err="1"/>
              <a:t>nie</a:t>
            </a:r>
            <a:r>
              <a:rPr lang="en-US"/>
              <a:t> </a:t>
            </a:r>
            <a:r>
              <a:rPr lang="en-US" err="1"/>
              <a:t>wiesz</a:t>
            </a:r>
            <a:r>
              <a:rPr lang="en-US"/>
              <a:t> o JS </a:t>
            </a:r>
            <a:r>
              <a:rPr lang="en-US">
                <a:solidFill>
                  <a:schemeClr val="accent1"/>
                </a:solidFill>
              </a:rPr>
              <a:t>Scope &amp; Closures</a:t>
            </a:r>
            <a:endParaRPr lang="en-US"/>
          </a:p>
        </p:txBody>
      </p:sp>
      <p:pic>
        <p:nvPicPr>
          <p:cNvPr id="6" name="Picture Placeholder 5">
            <a:extLst>
              <a:ext uri="{FF2B5EF4-FFF2-40B4-BE49-F238E27FC236}">
                <a16:creationId xmlns:a16="http://schemas.microsoft.com/office/drawing/2014/main" id="{FB5720A7-FC2E-9C4A-B5D2-25891E15540E}"/>
              </a:ext>
            </a:extLst>
          </p:cNvPr>
          <p:cNvPicPr>
            <a:picLocks noGrp="1" noChangeAspect="1"/>
          </p:cNvPicPr>
          <p:nvPr>
            <p:ph type="pic" sz="quarter" idx="12"/>
          </p:nvPr>
        </p:nvPicPr>
        <p:blipFill rotWithShape="1">
          <a:blip r:embed="rId3"/>
          <a:srcRect t="43122" b="617"/>
          <a:stretch/>
        </p:blipFill>
        <p:spPr>
          <a:xfrm>
            <a:off x="1" y="3427200"/>
            <a:ext cx="12195175" cy="3430800"/>
          </a:xfrm>
        </p:spPr>
      </p:pic>
    </p:spTree>
    <p:extLst>
      <p:ext uri="{BB962C8B-B14F-4D97-AF65-F5344CB8AC3E}">
        <p14:creationId xmlns:p14="http://schemas.microsoft.com/office/powerpoint/2010/main" val="393744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485E2D-E4A4-8D4A-823C-BA6E528A685A}"/>
              </a:ext>
            </a:extLst>
          </p:cNvPr>
          <p:cNvPicPr>
            <a:picLocks noGrp="1" noChangeAspect="1"/>
          </p:cNvPicPr>
          <p:nvPr>
            <p:ph type="pic" sz="quarter" idx="10"/>
          </p:nvPr>
        </p:nvPicPr>
        <p:blipFill rotWithShape="1">
          <a:blip r:embed="rId3"/>
          <a:srcRect l="33698" r="16960"/>
          <a:stretch/>
        </p:blipFill>
        <p:spPr bwMode="gray">
          <a:xfrm>
            <a:off x="7313310" y="254940"/>
            <a:ext cx="4881600" cy="6603059"/>
          </a:xfrm>
        </p:spPr>
      </p:pic>
      <p:sp>
        <p:nvSpPr>
          <p:cNvPr id="4" name="Text Placeholder"/>
          <p:cNvSpPr>
            <a:spLocks noGrp="1"/>
          </p:cNvSpPr>
          <p:nvPr>
            <p:ph type="body" sz="quarter" idx="11"/>
          </p:nvPr>
        </p:nvSpPr>
        <p:spPr bwMode="gray">
          <a:xfrm>
            <a:off x="503998" y="1261241"/>
            <a:ext cx="6653886" cy="5234152"/>
          </a:xfrm>
        </p:spPr>
        <p:txBody>
          <a:bodyPr>
            <a:normAutofit/>
          </a:bodyPr>
          <a:lstStyle/>
          <a:p>
            <a:pPr lvl="1"/>
            <a:r>
              <a:rPr lang="en-US" sz="2800" b="1" dirty="0" err="1"/>
              <a:t>Język</a:t>
            </a:r>
            <a:r>
              <a:rPr lang="en-US" sz="2800" b="1" dirty="0"/>
              <a:t> </a:t>
            </a:r>
            <a:r>
              <a:rPr lang="en-US" sz="2800" b="1" dirty="0" err="1"/>
              <a:t>interpretowany</a:t>
            </a:r>
            <a:endParaRPr lang="en-US" sz="2800" b="1" dirty="0"/>
          </a:p>
          <a:p>
            <a:pPr lvl="1"/>
            <a:endParaRPr lang="en-US" sz="1600" b="1" dirty="0"/>
          </a:p>
          <a:p>
            <a:pPr lvl="1"/>
            <a:r>
              <a:rPr lang="en-US" sz="2800" b="1" dirty="0"/>
              <a:t>V8 – </a:t>
            </a:r>
            <a:r>
              <a:rPr lang="en-US" sz="2800" b="1" dirty="0" err="1"/>
              <a:t>najpopularniejszy</a:t>
            </a:r>
            <a:r>
              <a:rPr lang="en-US" sz="2800" b="1" dirty="0"/>
              <a:t> </a:t>
            </a:r>
            <a:r>
              <a:rPr lang="en-US" sz="2800" b="1" dirty="0" err="1"/>
              <a:t>silnik</a:t>
            </a:r>
            <a:endParaRPr lang="en-US" sz="2800" b="1" dirty="0"/>
          </a:p>
          <a:p>
            <a:pPr marL="0" lvl="1" indent="0">
              <a:buNone/>
            </a:pPr>
            <a:endParaRPr lang="en-US" sz="1600" b="1" dirty="0"/>
          </a:p>
          <a:p>
            <a:pPr lvl="1"/>
            <a:r>
              <a:rPr lang="en-US" sz="2800" b="1" dirty="0" err="1"/>
              <a:t>Kompilacja</a:t>
            </a:r>
            <a:r>
              <a:rPr lang="en-US" sz="2800" b="1" dirty="0"/>
              <a:t> do </a:t>
            </a:r>
            <a:r>
              <a:rPr lang="en-US" sz="2800" b="1" dirty="0" err="1"/>
              <a:t>kodu</a:t>
            </a:r>
            <a:r>
              <a:rPr lang="en-US" sz="2800" b="1" dirty="0"/>
              <a:t> </a:t>
            </a:r>
            <a:r>
              <a:rPr lang="en-US" sz="2800" b="1" dirty="0" err="1"/>
              <a:t>maszynowego</a:t>
            </a:r>
            <a:r>
              <a:rPr lang="en-US" sz="2800" b="1" dirty="0"/>
              <a:t> </a:t>
            </a:r>
            <a:r>
              <a:rPr lang="en-US" sz="2800" b="1" dirty="0" err="1"/>
              <a:t>bezpośrednio</a:t>
            </a:r>
            <a:r>
              <a:rPr lang="en-US" sz="2800" b="1" dirty="0"/>
              <a:t> </a:t>
            </a:r>
            <a:r>
              <a:rPr lang="en-US" sz="2800" b="1" dirty="0" err="1"/>
              <a:t>przed</a:t>
            </a:r>
            <a:r>
              <a:rPr lang="en-US" sz="2800" b="1" dirty="0"/>
              <a:t> </a:t>
            </a:r>
            <a:r>
              <a:rPr lang="en-US" sz="2800" b="1" dirty="0" err="1"/>
              <a:t>wykonaniem</a:t>
            </a:r>
            <a:endParaRPr lang="en-US" sz="2800" b="1" dirty="0"/>
          </a:p>
          <a:p>
            <a:pPr lvl="1"/>
            <a:r>
              <a:rPr lang="en-US" sz="2800" b="1" dirty="0" err="1"/>
              <a:t>Optymalizacja</a:t>
            </a:r>
            <a:r>
              <a:rPr lang="en-US" sz="2800" b="1" dirty="0"/>
              <a:t> </a:t>
            </a:r>
            <a:r>
              <a:rPr lang="en-US" sz="2800" b="1" dirty="0" err="1"/>
              <a:t>podczas</a:t>
            </a:r>
            <a:r>
              <a:rPr lang="en-US" sz="2800" b="1" dirty="0"/>
              <a:t> </a:t>
            </a:r>
            <a:r>
              <a:rPr lang="en-US" sz="2800" b="1" dirty="0" err="1"/>
              <a:t>wykonywania</a:t>
            </a:r>
            <a:endParaRPr lang="en-US" sz="2800" b="1" dirty="0"/>
          </a:p>
          <a:p>
            <a:pPr lvl="1"/>
            <a:endParaRPr lang="en-US" sz="1600" b="1" dirty="0"/>
          </a:p>
          <a:p>
            <a:pPr lvl="1"/>
            <a:r>
              <a:rPr lang="en-US" sz="2800" b="1" dirty="0" err="1"/>
              <a:t>Możliwość</a:t>
            </a:r>
            <a:r>
              <a:rPr lang="en-US" sz="2800" b="1" dirty="0"/>
              <a:t> </a:t>
            </a:r>
            <a:r>
              <a:rPr lang="en-US" sz="2800" b="1" dirty="0" err="1"/>
              <a:t>wykonania</a:t>
            </a:r>
            <a:r>
              <a:rPr lang="en-US" sz="2800" b="1" dirty="0"/>
              <a:t> </a:t>
            </a:r>
            <a:r>
              <a:rPr lang="en-US" sz="2800" b="1" dirty="0" err="1"/>
              <a:t>pełnoskalowej</a:t>
            </a:r>
            <a:r>
              <a:rPr lang="en-US" sz="2800" b="1" dirty="0"/>
              <a:t> </a:t>
            </a:r>
            <a:r>
              <a:rPr lang="en-US" sz="2800" b="1" dirty="0" err="1"/>
              <a:t>aplikacji</a:t>
            </a:r>
            <a:r>
              <a:rPr lang="en-US" sz="2800" b="1" dirty="0"/>
              <a:t> bez </a:t>
            </a:r>
            <a:r>
              <a:rPr lang="en-US" sz="2800" b="1" dirty="0" err="1"/>
              <a:t>zagłębiania</a:t>
            </a:r>
            <a:r>
              <a:rPr lang="en-US" sz="2800" b="1" dirty="0"/>
              <a:t> </a:t>
            </a:r>
            <a:r>
              <a:rPr lang="en-US" sz="2800" b="1" dirty="0" err="1"/>
              <a:t>się</a:t>
            </a:r>
            <a:r>
              <a:rPr lang="en-US" sz="2800" b="1" dirty="0"/>
              <a:t> w </a:t>
            </a:r>
            <a:r>
              <a:rPr lang="en-US" sz="2800" b="1" dirty="0" err="1"/>
              <a:t>szczegóły</a:t>
            </a:r>
            <a:r>
              <a:rPr lang="en-US" sz="2800" b="1" dirty="0"/>
              <a:t> </a:t>
            </a:r>
            <a:r>
              <a:rPr lang="en-US" sz="2800" b="1" dirty="0" err="1"/>
              <a:t>działania</a:t>
            </a:r>
            <a:r>
              <a:rPr lang="en-US" sz="2800" b="1" dirty="0"/>
              <a:t> </a:t>
            </a:r>
            <a:r>
              <a:rPr lang="en-US" sz="2800" b="1" dirty="0" err="1"/>
              <a:t>języka</a:t>
            </a:r>
            <a:endParaRPr lang="en-US" sz="2800" b="1" dirty="0"/>
          </a:p>
        </p:txBody>
      </p:sp>
      <p:sp>
        <p:nvSpPr>
          <p:cNvPr id="8" name="Title 7">
            <a:extLst>
              <a:ext uri="{FF2B5EF4-FFF2-40B4-BE49-F238E27FC236}">
                <a16:creationId xmlns:a16="http://schemas.microsoft.com/office/drawing/2014/main" id="{B5339CA0-6A57-AB42-A92E-A13DBFB69BAC}"/>
              </a:ext>
            </a:extLst>
          </p:cNvPr>
          <p:cNvSpPr>
            <a:spLocks noGrp="1"/>
          </p:cNvSpPr>
          <p:nvPr>
            <p:ph type="title"/>
          </p:nvPr>
        </p:nvSpPr>
        <p:spPr>
          <a:xfrm>
            <a:off x="504000" y="504000"/>
            <a:ext cx="6653884" cy="597213"/>
          </a:xfrm>
        </p:spPr>
        <p:txBody>
          <a:bodyPr/>
          <a:lstStyle/>
          <a:p>
            <a:r>
              <a:rPr lang="pl-PL" sz="4000"/>
              <a:t>Java </a:t>
            </a:r>
            <a:r>
              <a:rPr lang="pl-PL" sz="4000" err="1"/>
              <a:t>Script</a:t>
            </a:r>
            <a:r>
              <a:rPr lang="pl-PL" sz="4000"/>
              <a:t> </a:t>
            </a:r>
            <a:r>
              <a:rPr lang="pl-PL" sz="4000" err="1">
                <a:solidFill>
                  <a:schemeClr val="accent1"/>
                </a:solidFill>
              </a:rPr>
              <a:t>ECMAScript</a:t>
            </a:r>
            <a:r>
              <a:rPr lang="pl-PL" sz="4000">
                <a:solidFill>
                  <a:schemeClr val="accent1"/>
                </a:solidFill>
              </a:rPr>
              <a:t> 5/6</a:t>
            </a:r>
          </a:p>
        </p:txBody>
      </p:sp>
    </p:spTree>
    <p:extLst>
      <p:ext uri="{BB962C8B-B14F-4D97-AF65-F5344CB8AC3E}">
        <p14:creationId xmlns:p14="http://schemas.microsoft.com/office/powerpoint/2010/main" val="78982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F485E2D-E4A4-8D4A-823C-BA6E528A685A}"/>
              </a:ext>
            </a:extLst>
          </p:cNvPr>
          <p:cNvPicPr>
            <a:picLocks noGrp="1" noChangeAspect="1"/>
          </p:cNvPicPr>
          <p:nvPr>
            <p:ph type="pic" sz="quarter" idx="10"/>
          </p:nvPr>
        </p:nvPicPr>
        <p:blipFill rotWithShape="1">
          <a:blip r:embed="rId3"/>
          <a:srcRect l="25702" r="24974"/>
          <a:stretch/>
        </p:blipFill>
        <p:spPr bwMode="gray">
          <a:xfrm>
            <a:off x="7313309" y="259724"/>
            <a:ext cx="4881600" cy="6598275"/>
          </a:xfrm>
        </p:spPr>
      </p:pic>
      <p:sp>
        <p:nvSpPr>
          <p:cNvPr id="4" name="Text Placeholder"/>
          <p:cNvSpPr>
            <a:spLocks noGrp="1"/>
          </p:cNvSpPr>
          <p:nvPr>
            <p:ph type="body" sz="quarter" idx="11"/>
          </p:nvPr>
        </p:nvSpPr>
        <p:spPr bwMode="gray">
          <a:xfrm>
            <a:off x="503998" y="1101213"/>
            <a:ext cx="6653886" cy="5234787"/>
          </a:xfrm>
        </p:spPr>
        <p:txBody>
          <a:bodyPr vert="horz" lIns="0" tIns="0" rIns="0" bIns="0" rtlCol="0" anchor="t">
            <a:normAutofit fontScale="85000" lnSpcReduction="10000"/>
          </a:bodyPr>
          <a:lstStyle/>
          <a:p>
            <a:pPr marL="179705" lvl="1" indent="-179705">
              <a:lnSpc>
                <a:spcPct val="200000"/>
              </a:lnSpc>
            </a:pPr>
            <a:r>
              <a:rPr lang="en-US" sz="2800" b="1"/>
              <a:t>var a </a:t>
            </a:r>
            <a:r>
              <a:rPr lang="en-US" sz="2800" b="1">
                <a:solidFill>
                  <a:schemeClr val="accent1"/>
                </a:solidFill>
              </a:rPr>
              <a:t>=</a:t>
            </a:r>
            <a:r>
              <a:rPr lang="en-US" sz="2800" b="1"/>
              <a:t> 5; // LHS</a:t>
            </a:r>
            <a:endParaRPr lang="en-US">
              <a:cs typeface="Arial"/>
            </a:endParaRPr>
          </a:p>
          <a:p>
            <a:pPr marL="179705" lvl="1" indent="-179705">
              <a:lnSpc>
                <a:spcPct val="200000"/>
              </a:lnSpc>
            </a:pPr>
            <a:r>
              <a:rPr lang="en-US" sz="2800" b="1">
                <a:cs typeface="Arial"/>
              </a:rPr>
              <a:t>console.log(b); // RHS</a:t>
            </a:r>
            <a:endParaRPr lang="en-US" sz="2800" b="1"/>
          </a:p>
          <a:p>
            <a:pPr marL="179705" lvl="1" indent="-179705">
              <a:lnSpc>
                <a:spcPct val="200000"/>
              </a:lnSpc>
            </a:pPr>
            <a:r>
              <a:rPr lang="en-US" sz="2800" b="1"/>
              <a:t>var LHS </a:t>
            </a:r>
            <a:r>
              <a:rPr lang="en-US" sz="2800" b="1">
                <a:solidFill>
                  <a:schemeClr val="accent1"/>
                </a:solidFill>
              </a:rPr>
              <a:t>=</a:t>
            </a:r>
            <a:r>
              <a:rPr lang="en-US" sz="2800" b="1"/>
              <a:t> RHS;</a:t>
            </a:r>
            <a:endParaRPr lang="en-US" sz="2800" b="1">
              <a:cs typeface="Arial"/>
            </a:endParaRPr>
          </a:p>
          <a:p>
            <a:pPr marL="179705" lvl="1" indent="-179705">
              <a:lnSpc>
                <a:spcPct val="200000"/>
              </a:lnSpc>
            </a:pPr>
            <a:r>
              <a:rPr lang="en-US" sz="2800" b="1">
                <a:solidFill>
                  <a:schemeClr val="accent1"/>
                </a:solidFill>
              </a:rPr>
              <a:t>LHS</a:t>
            </a:r>
            <a:r>
              <a:rPr lang="en-US" sz="2800" b="1"/>
              <a:t> – Left-hand Side</a:t>
            </a:r>
            <a:endParaRPr lang="en-US" sz="2800" b="1">
              <a:cs typeface="Arial"/>
            </a:endParaRPr>
          </a:p>
          <a:p>
            <a:pPr marL="179705" lvl="1" indent="-179705">
              <a:lnSpc>
                <a:spcPct val="200000"/>
              </a:lnSpc>
            </a:pPr>
            <a:r>
              <a:rPr lang="en-US" sz="2800" b="1">
                <a:solidFill>
                  <a:schemeClr val="accent1"/>
                </a:solidFill>
              </a:rPr>
              <a:t>RHS</a:t>
            </a:r>
            <a:r>
              <a:rPr lang="en-US" sz="2800" b="1"/>
              <a:t> – Right-hand Side</a:t>
            </a:r>
            <a:endParaRPr lang="en-US" sz="2800" b="1">
              <a:cs typeface="Arial"/>
            </a:endParaRPr>
          </a:p>
          <a:p>
            <a:pPr marL="179705" lvl="1" indent="-179705">
              <a:lnSpc>
                <a:spcPct val="200000"/>
              </a:lnSpc>
            </a:pPr>
            <a:r>
              <a:rPr lang="en-US" sz="2800" b="1" err="1"/>
              <a:t>Rządanie</a:t>
            </a:r>
            <a:r>
              <a:rPr lang="en-US" sz="2800" b="1"/>
              <a:t> </a:t>
            </a:r>
            <a:r>
              <a:rPr lang="en-US" sz="2800" b="1" err="1"/>
              <a:t>kontenera</a:t>
            </a:r>
            <a:r>
              <a:rPr lang="en-US" sz="2800" b="1"/>
              <a:t> – </a:t>
            </a:r>
            <a:r>
              <a:rPr lang="en-US" sz="2800" b="1">
                <a:solidFill>
                  <a:schemeClr val="accent1"/>
                </a:solidFill>
              </a:rPr>
              <a:t>LHS</a:t>
            </a:r>
            <a:endParaRPr lang="en-US" sz="2800" b="1">
              <a:solidFill>
                <a:schemeClr val="accent1"/>
              </a:solidFill>
              <a:cs typeface="Arial"/>
            </a:endParaRPr>
          </a:p>
          <a:p>
            <a:pPr marL="179705" lvl="1" indent="-179705">
              <a:lnSpc>
                <a:spcPct val="200000"/>
              </a:lnSpc>
            </a:pPr>
            <a:r>
              <a:rPr lang="en-US" sz="2800" b="1" err="1"/>
              <a:t>Rządanie</a:t>
            </a:r>
            <a:r>
              <a:rPr lang="en-US" sz="2800" b="1"/>
              <a:t> </a:t>
            </a:r>
            <a:r>
              <a:rPr lang="en-US" sz="2800" b="1" err="1"/>
              <a:t>wartości</a:t>
            </a:r>
            <a:r>
              <a:rPr lang="en-US" sz="2800" b="1"/>
              <a:t> – </a:t>
            </a:r>
            <a:r>
              <a:rPr lang="en-US" sz="2800" b="1">
                <a:solidFill>
                  <a:schemeClr val="accent1"/>
                </a:solidFill>
              </a:rPr>
              <a:t>RHS</a:t>
            </a:r>
            <a:endParaRPr lang="en-US" sz="2800" b="1">
              <a:solidFill>
                <a:schemeClr val="accent1"/>
              </a:solidFill>
              <a:cs typeface="Arial"/>
            </a:endParaRPr>
          </a:p>
        </p:txBody>
      </p:sp>
      <p:sp>
        <p:nvSpPr>
          <p:cNvPr id="8" name="Title 7">
            <a:extLst>
              <a:ext uri="{FF2B5EF4-FFF2-40B4-BE49-F238E27FC236}">
                <a16:creationId xmlns:a16="http://schemas.microsoft.com/office/drawing/2014/main" id="{B5339CA0-6A57-AB42-A92E-A13DBFB69BAC}"/>
              </a:ext>
            </a:extLst>
          </p:cNvPr>
          <p:cNvSpPr>
            <a:spLocks noGrp="1"/>
          </p:cNvSpPr>
          <p:nvPr>
            <p:ph type="title"/>
          </p:nvPr>
        </p:nvSpPr>
        <p:spPr>
          <a:xfrm>
            <a:off x="504001" y="504000"/>
            <a:ext cx="5112000" cy="615553"/>
          </a:xfrm>
        </p:spPr>
        <p:txBody>
          <a:bodyPr/>
          <a:lstStyle/>
          <a:p>
            <a:r>
              <a:rPr lang="pl-PL" sz="4000"/>
              <a:t>Operacja przypisania</a:t>
            </a:r>
          </a:p>
        </p:txBody>
      </p:sp>
    </p:spTree>
    <p:extLst>
      <p:ext uri="{BB962C8B-B14F-4D97-AF65-F5344CB8AC3E}">
        <p14:creationId xmlns:p14="http://schemas.microsoft.com/office/powerpoint/2010/main" val="13438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553FAA-AA87-3E46-A86C-72CE82C30F9C}"/>
              </a:ext>
            </a:extLst>
          </p:cNvPr>
          <p:cNvSpPr/>
          <p:nvPr/>
        </p:nvSpPr>
        <p:spPr>
          <a:xfrm>
            <a:off x="600856" y="3365412"/>
            <a:ext cx="10674162" cy="2554545"/>
          </a:xfrm>
          <a:prstGeom prst="rect">
            <a:avLst/>
          </a:prstGeom>
        </p:spPr>
        <p:txBody>
          <a:bodyPr wrap="square" anchor="t">
            <a:spAutoFit/>
          </a:bodyPr>
          <a:lstStyle/>
          <a:p>
            <a:pPr fontAlgn="base">
              <a:spcBef>
                <a:spcPct val="50000"/>
              </a:spcBef>
              <a:spcAft>
                <a:spcPct val="0"/>
              </a:spcAft>
              <a:buClr>
                <a:srgbClr val="F0AB00"/>
              </a:buClr>
              <a:buSzPct val="80000"/>
            </a:pPr>
            <a:r>
              <a:rPr lang="en-US" sz="4000" b="1" err="1"/>
              <a:t>Zakres</a:t>
            </a:r>
            <a:r>
              <a:rPr lang="en-US" sz="4000" b="1"/>
              <a:t> </a:t>
            </a:r>
            <a:r>
              <a:rPr lang="en-US" sz="4000" b="1" err="1"/>
              <a:t>Leksykalny</a:t>
            </a:r>
            <a:r>
              <a:rPr lang="en-US" sz="4000" b="1"/>
              <a:t> </a:t>
            </a:r>
            <a:r>
              <a:rPr lang="en-US" sz="4000" b="1">
                <a:solidFill>
                  <a:schemeClr val="accent1"/>
                </a:solidFill>
              </a:rPr>
              <a:t>Lexical Scope</a:t>
            </a:r>
            <a:br>
              <a:rPr lang="en-US" sz="4000"/>
            </a:br>
            <a:r>
              <a:rPr lang="en-US" sz="4000" err="1"/>
              <a:t>zakres</a:t>
            </a:r>
            <a:r>
              <a:rPr lang="en-US" sz="4000"/>
              <a:t>, w </a:t>
            </a:r>
            <a:r>
              <a:rPr lang="en-US" sz="4000" err="1"/>
              <a:t>którym</a:t>
            </a:r>
            <a:r>
              <a:rPr lang="en-US" sz="4000"/>
              <a:t> </a:t>
            </a:r>
            <a:r>
              <a:rPr lang="en-US" sz="4000" err="1"/>
              <a:t>dostęp</a:t>
            </a:r>
            <a:r>
              <a:rPr lang="en-US" sz="4000"/>
              <a:t> do </a:t>
            </a:r>
            <a:r>
              <a:rPr lang="en-US" sz="4000" err="1"/>
              <a:t>zmiennych</a:t>
            </a:r>
            <a:r>
              <a:rPr lang="en-US" sz="4000"/>
              <a:t> </a:t>
            </a:r>
            <a:r>
              <a:rPr lang="en-US" sz="4000" err="1"/>
              <a:t>określa</a:t>
            </a:r>
            <a:r>
              <a:rPr lang="en-US" sz="4000"/>
              <a:t> </a:t>
            </a:r>
            <a:r>
              <a:rPr lang="en-US" sz="4000" err="1">
                <a:solidFill>
                  <a:schemeClr val="accent1"/>
                </a:solidFill>
              </a:rPr>
              <a:t>autor</a:t>
            </a:r>
            <a:r>
              <a:rPr lang="en-US" sz="4000">
                <a:solidFill>
                  <a:schemeClr val="accent1"/>
                </a:solidFill>
              </a:rPr>
              <a:t> w </a:t>
            </a:r>
            <a:r>
              <a:rPr lang="en-US" sz="4000" err="1">
                <a:solidFill>
                  <a:schemeClr val="accent1"/>
                </a:solidFill>
              </a:rPr>
              <a:t>momencie</a:t>
            </a:r>
            <a:r>
              <a:rPr lang="en-US" sz="4000">
                <a:solidFill>
                  <a:schemeClr val="accent1"/>
                </a:solidFill>
              </a:rPr>
              <a:t> </a:t>
            </a:r>
            <a:r>
              <a:rPr lang="en-US" sz="4000" err="1">
                <a:solidFill>
                  <a:schemeClr val="accent1"/>
                </a:solidFill>
              </a:rPr>
              <a:t>pisania</a:t>
            </a:r>
            <a:r>
              <a:rPr lang="en-US" sz="4000">
                <a:solidFill>
                  <a:schemeClr val="accent1"/>
                </a:solidFill>
              </a:rPr>
              <a:t> </a:t>
            </a:r>
            <a:r>
              <a:rPr lang="en-US" sz="4000" err="1">
                <a:solidFill>
                  <a:schemeClr val="accent1"/>
                </a:solidFill>
              </a:rPr>
              <a:t>kodu</a:t>
            </a:r>
            <a:r>
              <a:rPr lang="en-US" sz="4000"/>
              <a:t>,</a:t>
            </a:r>
            <a:br>
              <a:rPr lang="en-US" sz="4000"/>
            </a:br>
            <a:r>
              <a:rPr lang="en-US" sz="4000" err="1"/>
              <a:t>jego</a:t>
            </a:r>
            <a:r>
              <a:rPr lang="en-US" sz="4000"/>
              <a:t> </a:t>
            </a:r>
            <a:r>
              <a:rPr lang="en-US" sz="4000" err="1"/>
              <a:t>zasady</a:t>
            </a:r>
            <a:r>
              <a:rPr lang="en-US" sz="4000"/>
              <a:t> </a:t>
            </a:r>
            <a:r>
              <a:rPr lang="en-US" sz="4000" err="1"/>
              <a:t>oparte</a:t>
            </a:r>
            <a:r>
              <a:rPr lang="en-US" sz="4000"/>
              <a:t> </a:t>
            </a:r>
            <a:r>
              <a:rPr lang="en-US" sz="4000" err="1"/>
              <a:t>są</a:t>
            </a:r>
            <a:r>
              <a:rPr lang="en-US" sz="4000"/>
              <a:t> </a:t>
            </a:r>
            <a:r>
              <a:rPr lang="en-US" sz="4000" err="1"/>
              <a:t>na</a:t>
            </a:r>
            <a:r>
              <a:rPr lang="en-US" sz="4000"/>
              <a:t> </a:t>
            </a:r>
            <a:r>
              <a:rPr lang="en-US" sz="4000" err="1"/>
              <a:t>strukturze</a:t>
            </a:r>
            <a:r>
              <a:rPr lang="en-US" sz="4000"/>
              <a:t> </a:t>
            </a:r>
            <a:r>
              <a:rPr lang="en-US" sz="4000" err="1"/>
              <a:t>kodu</a:t>
            </a:r>
            <a:endParaRPr lang="pl-PL" sz="4000" kern="0" err="1">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BCDFE665-3942-9944-B2A2-057AE0B681F1}"/>
              </a:ext>
            </a:extLst>
          </p:cNvPr>
          <p:cNvSpPr/>
          <p:nvPr/>
        </p:nvSpPr>
        <p:spPr>
          <a:xfrm>
            <a:off x="600856" y="938043"/>
            <a:ext cx="10480432" cy="1938992"/>
          </a:xfrm>
          <a:prstGeom prst="rect">
            <a:avLst/>
          </a:prstGeom>
        </p:spPr>
        <p:txBody>
          <a:bodyPr wrap="square">
            <a:spAutoFit/>
          </a:bodyPr>
          <a:lstStyle/>
          <a:p>
            <a:pPr fontAlgn="base">
              <a:spcBef>
                <a:spcPct val="50000"/>
              </a:spcBef>
              <a:spcAft>
                <a:spcPct val="0"/>
              </a:spcAft>
              <a:buClr>
                <a:srgbClr val="F0AB00"/>
              </a:buClr>
              <a:buSzPct val="80000"/>
            </a:pPr>
            <a:r>
              <a:rPr lang="en-US" sz="4000" b="1" err="1"/>
              <a:t>Zakres</a:t>
            </a:r>
            <a:r>
              <a:rPr lang="en-US" sz="4000" b="1"/>
              <a:t> </a:t>
            </a:r>
            <a:r>
              <a:rPr lang="en-US" sz="4000" b="1">
                <a:solidFill>
                  <a:schemeClr val="accent1"/>
                </a:solidFill>
              </a:rPr>
              <a:t>Scope</a:t>
            </a:r>
            <a:br>
              <a:rPr lang="en-US" sz="4000">
                <a:solidFill>
                  <a:schemeClr val="accent1"/>
                </a:solidFill>
              </a:rPr>
            </a:br>
            <a:r>
              <a:rPr lang="en-US" sz="4000" err="1"/>
              <a:t>zestaw</a:t>
            </a:r>
            <a:r>
              <a:rPr lang="en-US" sz="4000"/>
              <a:t> </a:t>
            </a:r>
            <a:r>
              <a:rPr lang="en-US" sz="4000" err="1"/>
              <a:t>zasad</a:t>
            </a:r>
            <a:r>
              <a:rPr lang="en-US" sz="4000"/>
              <a:t> </a:t>
            </a:r>
            <a:r>
              <a:rPr lang="en-US" sz="4000" err="1"/>
              <a:t>przechowywania</a:t>
            </a:r>
            <a:r>
              <a:rPr lang="en-US" sz="4000"/>
              <a:t> </a:t>
            </a:r>
            <a:r>
              <a:rPr lang="en-US" sz="4000" err="1"/>
              <a:t>zmiennych</a:t>
            </a:r>
            <a:r>
              <a:rPr lang="en-US" sz="4000"/>
              <a:t> </a:t>
            </a:r>
            <a:r>
              <a:rPr lang="en-US" sz="4000" err="1"/>
              <a:t>i</a:t>
            </a:r>
            <a:r>
              <a:rPr lang="en-US" sz="4000"/>
              <a:t> </a:t>
            </a:r>
            <a:r>
              <a:rPr lang="en-US" sz="4000" err="1"/>
              <a:t>odnajdowania</a:t>
            </a:r>
            <a:r>
              <a:rPr lang="en-US" sz="4000"/>
              <a:t> </a:t>
            </a:r>
            <a:r>
              <a:rPr lang="en-US" sz="4000" err="1"/>
              <a:t>ich</a:t>
            </a:r>
            <a:r>
              <a:rPr lang="en-US" sz="4000"/>
              <a:t> w </a:t>
            </a:r>
            <a:r>
              <a:rPr lang="en-US" sz="4000" err="1"/>
              <a:t>późniejszym</a:t>
            </a:r>
            <a:r>
              <a:rPr lang="en-US" sz="4000"/>
              <a:t> </a:t>
            </a:r>
            <a:r>
              <a:rPr lang="en-US" sz="4000" err="1"/>
              <a:t>czasie</a:t>
            </a:r>
            <a:endParaRPr lang="pl-PL" sz="4000" kern="0" err="1">
              <a:ea typeface="Arial Unicode MS" pitchFamily="34" charset="-128"/>
              <a:cs typeface="Arial Unicode MS" pitchFamily="34" charset="-128"/>
            </a:endParaRPr>
          </a:p>
        </p:txBody>
      </p:sp>
    </p:spTree>
    <p:extLst>
      <p:ext uri="{BB962C8B-B14F-4D97-AF65-F5344CB8AC3E}">
        <p14:creationId xmlns:p14="http://schemas.microsoft.com/office/powerpoint/2010/main" val="1995351227"/>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596359C-48D6-450B-95E3-6E9914EC2F14}" vid="{1FF22EB8-BA51-4249-8F49-A20FEA21BDE2}"/>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5C5436C3-1E8E-46F4-8BB2-23D2C93B3911}" vid="{D159910E-1314-409C-90AE-8BE9B9C5B9F7}"/>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576217F0520042BA103EA25E222646" ma:contentTypeVersion="8" ma:contentTypeDescription="Create a new document." ma:contentTypeScope="" ma:versionID="9469b9ecc25bd50e496a14386bad4755">
  <xsd:schema xmlns:xsd="http://www.w3.org/2001/XMLSchema" xmlns:xs="http://www.w3.org/2001/XMLSchema" xmlns:p="http://schemas.microsoft.com/office/2006/metadata/properties" xmlns:ns2="e8c89a04-ac85-4475-8db2-d4a6e5ef790e" xmlns:ns3="641722ce-7fe5-4ee6-b107-fbabe753ba78" targetNamespace="http://schemas.microsoft.com/office/2006/metadata/properties" ma:root="true" ma:fieldsID="df6423767b8f49c7a06de7ec7be7661e" ns2:_="" ns3:_="">
    <xsd:import namespace="e8c89a04-ac85-4475-8db2-d4a6e5ef790e"/>
    <xsd:import namespace="641722ce-7fe5-4ee6-b107-fbabe753ba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89a04-ac85-4475-8db2-d4a6e5ef790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1722ce-7fe5-4ee6-b107-fbabe753ba7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AA608B-6EA7-45B2-8F10-BA7B753CBB6D}">
  <ds:schemaRefs>
    <ds:schemaRef ds:uri="http://schemas.microsoft.com/sharepoint/v3/contenttype/forms"/>
  </ds:schemaRefs>
</ds:datastoreItem>
</file>

<file path=customXml/itemProps2.xml><?xml version="1.0" encoding="utf-8"?>
<ds:datastoreItem xmlns:ds="http://schemas.openxmlformats.org/officeDocument/2006/customXml" ds:itemID="{DE202358-1029-4CA7-AF89-D7167BF6DD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89a04-ac85-4475-8db2-d4a6e5ef790e"/>
    <ds:schemaRef ds:uri="641722ce-7fe5-4ee6-b107-fbabe753b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1E802C-33B8-4DB3-9CD8-DC8714096965}">
  <ds:schemaRefs>
    <ds:schemaRef ds:uri="http://purl.org/dc/dcmitype/"/>
    <ds:schemaRef ds:uri="http://schemas.microsoft.com/office/2006/metadata/properties"/>
    <ds:schemaRef ds:uri="e8c89a04-ac85-4475-8db2-d4a6e5ef790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641722ce-7fe5-4ee6-b107-fbabe753ba7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SAP_2018_16x9_White</Template>
  <TotalTime>15</TotalTime>
  <Words>288</Words>
  <Application>Microsoft Office PowerPoint</Application>
  <PresentationFormat>Custom</PresentationFormat>
  <Paragraphs>124</Paragraphs>
  <Slides>15</Slides>
  <Notes>5</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SAP 2018 16x9 white</vt:lpstr>
      <vt:lpstr>SAP 2018 16x9 blue</vt:lpstr>
      <vt:lpstr>Tego nie wiesz o JS Scope &amp; Closures</vt:lpstr>
      <vt:lpstr>Agenda</vt:lpstr>
      <vt:lpstr>PowerPoint Presentation</vt:lpstr>
      <vt:lpstr>PowerPoint Presentation</vt:lpstr>
      <vt:lpstr>PowerPoint Presentation</vt:lpstr>
      <vt:lpstr>Tego nie wiesz o JS Scope &amp; Closures</vt:lpstr>
      <vt:lpstr>Java Script ECMAScript 5/6</vt:lpstr>
      <vt:lpstr>Operacja przypisania</vt:lpstr>
      <vt:lpstr>PowerPoint Presentation</vt:lpstr>
      <vt:lpstr>Zakres – Scope</vt:lpstr>
      <vt:lpstr>Domknięcia – Closures</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Krupa, Krzysztof</cp:lastModifiedBy>
  <cp:revision>65</cp:revision>
  <dcterms:created xsi:type="dcterms:W3CDTF">2018-11-02T14:37:57Z</dcterms:created>
  <dcterms:modified xsi:type="dcterms:W3CDTF">2019-04-11T13:53:45Z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0x01010006576217F0520042BA103EA25E222646</vt:lpwstr>
  </property>
</Properties>
</file>